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notesMasterIdLst>
    <p:notesMasterId r:id="rId5"/>
  </p:notesMasterIdLst>
  <p:sldIdLst>
    <p:sldId id="256" r:id="rId6"/>
    <p:sldId id="257" r:id="rId7"/>
  </p:sldIdLst>
  <p:sldSz cy="21067700" cx="37463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6636">
          <p15:clr>
            <a:srgbClr val="A4A3A4"/>
          </p15:clr>
        </p15:guide>
        <p15:guide id="2" pos="11800">
          <p15:clr>
            <a:srgbClr val="A4A3A4"/>
          </p15:clr>
        </p15:guide>
      </p15:sldGuideLst>
    </p:ext>
    <p:ext uri="http://customooxmlschemas.google.com/">
      <go:slidesCustomData xmlns:go="http://customooxmlschemas.google.com/" r:id="rId8" roundtripDataSignature="AMtx7mhuRAAUKH/IwkPaiR6/GodcBxCOs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6636" orient="horz"/>
        <p:guide pos="1180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7200"/>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44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80" name="Google Shape;80;p14: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50000"/>
              </a:lnSpc>
              <a:spcBef>
                <a:spcPts val="0"/>
              </a:spcBef>
              <a:spcAft>
                <a:spcPts val="0"/>
              </a:spcAft>
              <a:buClr>
                <a:schemeClr val="dk1"/>
              </a:buClr>
              <a:buSzPts val="1100"/>
              <a:buFont typeface="Arial"/>
              <a:buNone/>
            </a:pPr>
            <a:r>
              <a:rPr lang="en-US" sz="1200">
                <a:latin typeface="Arial"/>
                <a:ea typeface="Arial"/>
                <a:cs typeface="Arial"/>
                <a:sym typeface="Arial"/>
              </a:rPr>
              <a:t>Comment: scientific citation (APA)</a:t>
            </a:r>
            <a:endParaRPr/>
          </a:p>
        </p:txBody>
      </p:sp>
      <p:sp>
        <p:nvSpPr>
          <p:cNvPr id="81" name="Google Shape;81;p14: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6" name="Google Shape;96;p1:notes"/>
          <p:cNvSpPr txBox="1"/>
          <p:nvPr>
            <p:ph idx="1" type="body"/>
          </p:nvPr>
        </p:nvSpPr>
        <p:spPr>
          <a:xfrm>
            <a:off x="685800" y="4343400"/>
            <a:ext cx="5486400" cy="4114800"/>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SzPts val="1400"/>
              <a:buNone/>
            </a:pPr>
            <a:r>
              <a:t/>
            </a:r>
            <a:endParaRPr/>
          </a:p>
        </p:txBody>
      </p:sp>
      <p:sp>
        <p:nvSpPr>
          <p:cNvPr id="97" name="Google Shape;97;p1:notes"/>
          <p:cNvSpPr txBox="1"/>
          <p:nvPr>
            <p:ph idx="12" type="sldNum"/>
          </p:nvPr>
        </p:nvSpPr>
        <p:spPr>
          <a:xfrm>
            <a:off x="3884613" y="8685213"/>
            <a:ext cx="2971800" cy="457200"/>
          </a:xfrm>
          <a:prstGeom prst="rect">
            <a:avLst/>
          </a:prstGeom>
          <a:noFill/>
          <a:ln>
            <a:noFill/>
          </a:ln>
        </p:spPr>
        <p:txBody>
          <a:bodyPr anchorCtr="0" anchor="b" bIns="45700" lIns="91425" spcFirstLastPara="1" rIns="91425" wrap="square" tIns="45700">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3"/>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3"/>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 name="Google Shape;18;p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2" name="Shape 72"/>
        <p:cNvGrpSpPr/>
        <p:nvPr/>
      </p:nvGrpSpPr>
      <p:grpSpPr>
        <a:xfrm>
          <a:off x="0" y="0"/>
          <a:ext cx="0" cy="0"/>
          <a:chOff x="0" y="0"/>
          <a:chExt cx="0" cy="0"/>
        </a:xfrm>
      </p:grpSpPr>
      <p:sp>
        <p:nvSpPr>
          <p:cNvPr id="73" name="Google Shape;73;p13"/>
          <p:cNvSpPr txBox="1"/>
          <p:nvPr>
            <p:ph type="title"/>
          </p:nvPr>
        </p:nvSpPr>
        <p:spPr>
          <a:xfrm rot="5400000">
            <a:off x="100937226" y="12936894"/>
            <a:ext cx="55224718" cy="34530081"/>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3"/>
          <p:cNvSpPr txBox="1"/>
          <p:nvPr>
            <p:ph idx="1" type="body"/>
          </p:nvPr>
        </p:nvSpPr>
        <p:spPr>
          <a:xfrm rot="5400000">
            <a:off x="31555124" y="-21290746"/>
            <a:ext cx="55224718" cy="102985359"/>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75" name="Google Shape;75;p13"/>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13"/>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7" name="Google Shape;77;p13"/>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5"/>
          <p:cNvSpPr txBox="1"/>
          <p:nvPr>
            <p:ph type="title"/>
          </p:nvPr>
        </p:nvSpPr>
        <p:spPr>
          <a:xfrm>
            <a:off x="2959352" y="13537958"/>
            <a:ext cx="31843901" cy="4184282"/>
          </a:xfrm>
          <a:prstGeom prst="rect">
            <a:avLst/>
          </a:prstGeom>
          <a:noFill/>
          <a:ln>
            <a:noFill/>
          </a:ln>
        </p:spPr>
        <p:txBody>
          <a:bodyPr anchorCtr="0" anchor="t" bIns="167225" lIns="334450" spcFirstLastPara="1" rIns="334450" wrap="square" tIns="167225">
            <a:normAutofit/>
          </a:bodyPr>
          <a:lstStyle>
            <a:lvl1pPr lvl="0" algn="l">
              <a:lnSpc>
                <a:spcPct val="100000"/>
              </a:lnSpc>
              <a:spcBef>
                <a:spcPts val="0"/>
              </a:spcBef>
              <a:spcAft>
                <a:spcPts val="0"/>
              </a:spcAft>
              <a:buClr>
                <a:schemeClr val="dk1"/>
              </a:buClr>
              <a:buSzPts val="14600"/>
              <a:buFont typeface="Calibri"/>
              <a:buNone/>
              <a:defRPr b="1" sz="14600"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3" name="Google Shape;23;p5"/>
          <p:cNvSpPr txBox="1"/>
          <p:nvPr>
            <p:ph idx="1" type="body"/>
          </p:nvPr>
        </p:nvSpPr>
        <p:spPr>
          <a:xfrm>
            <a:off x="2959352" y="8929397"/>
            <a:ext cx="31843901" cy="4608561"/>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460"/>
              </a:spcBef>
              <a:spcAft>
                <a:spcPts val="0"/>
              </a:spcAft>
              <a:buClr>
                <a:srgbClr val="888888"/>
              </a:buClr>
              <a:buSzPts val="7300"/>
              <a:buNone/>
              <a:defRPr sz="7300">
                <a:solidFill>
                  <a:srgbClr val="888888"/>
                </a:solidFill>
              </a:defRPr>
            </a:lvl1pPr>
            <a:lvl2pPr indent="-228600" lvl="1" marL="914400" algn="l">
              <a:lnSpc>
                <a:spcPct val="100000"/>
              </a:lnSpc>
              <a:spcBef>
                <a:spcPts val="1320"/>
              </a:spcBef>
              <a:spcAft>
                <a:spcPts val="0"/>
              </a:spcAft>
              <a:buClr>
                <a:srgbClr val="888888"/>
              </a:buClr>
              <a:buSzPts val="6600"/>
              <a:buNone/>
              <a:defRPr sz="6600">
                <a:solidFill>
                  <a:srgbClr val="888888"/>
                </a:solidFill>
              </a:defRPr>
            </a:lvl2pPr>
            <a:lvl3pPr indent="-228600" lvl="2" marL="1371600" algn="l">
              <a:lnSpc>
                <a:spcPct val="100000"/>
              </a:lnSpc>
              <a:spcBef>
                <a:spcPts val="1180"/>
              </a:spcBef>
              <a:spcAft>
                <a:spcPts val="0"/>
              </a:spcAft>
              <a:buClr>
                <a:srgbClr val="888888"/>
              </a:buClr>
              <a:buSzPts val="5900"/>
              <a:buNone/>
              <a:defRPr sz="5900">
                <a:solidFill>
                  <a:srgbClr val="888888"/>
                </a:solidFill>
              </a:defRPr>
            </a:lvl3pPr>
            <a:lvl4pPr indent="-228600" lvl="3" marL="1828800" algn="l">
              <a:lnSpc>
                <a:spcPct val="100000"/>
              </a:lnSpc>
              <a:spcBef>
                <a:spcPts val="1020"/>
              </a:spcBef>
              <a:spcAft>
                <a:spcPts val="0"/>
              </a:spcAft>
              <a:buClr>
                <a:srgbClr val="888888"/>
              </a:buClr>
              <a:buSzPts val="5100"/>
              <a:buNone/>
              <a:defRPr sz="5100">
                <a:solidFill>
                  <a:srgbClr val="888888"/>
                </a:solidFill>
              </a:defRPr>
            </a:lvl4pPr>
            <a:lvl5pPr indent="-228600" lvl="4" marL="2286000" algn="l">
              <a:lnSpc>
                <a:spcPct val="100000"/>
              </a:lnSpc>
              <a:spcBef>
                <a:spcPts val="1020"/>
              </a:spcBef>
              <a:spcAft>
                <a:spcPts val="0"/>
              </a:spcAft>
              <a:buClr>
                <a:srgbClr val="888888"/>
              </a:buClr>
              <a:buSzPts val="5100"/>
              <a:buNone/>
              <a:defRPr sz="5100">
                <a:solidFill>
                  <a:srgbClr val="888888"/>
                </a:solidFill>
              </a:defRPr>
            </a:lvl5pPr>
            <a:lvl6pPr indent="-228600" lvl="5" marL="2743200" algn="l">
              <a:lnSpc>
                <a:spcPct val="100000"/>
              </a:lnSpc>
              <a:spcBef>
                <a:spcPts val="1020"/>
              </a:spcBef>
              <a:spcAft>
                <a:spcPts val="0"/>
              </a:spcAft>
              <a:buClr>
                <a:srgbClr val="888888"/>
              </a:buClr>
              <a:buSzPts val="5100"/>
              <a:buNone/>
              <a:defRPr sz="5100">
                <a:solidFill>
                  <a:srgbClr val="888888"/>
                </a:solidFill>
              </a:defRPr>
            </a:lvl6pPr>
            <a:lvl7pPr indent="-228600" lvl="6" marL="3200400" algn="l">
              <a:lnSpc>
                <a:spcPct val="100000"/>
              </a:lnSpc>
              <a:spcBef>
                <a:spcPts val="1020"/>
              </a:spcBef>
              <a:spcAft>
                <a:spcPts val="0"/>
              </a:spcAft>
              <a:buClr>
                <a:srgbClr val="888888"/>
              </a:buClr>
              <a:buSzPts val="5100"/>
              <a:buNone/>
              <a:defRPr sz="5100">
                <a:solidFill>
                  <a:srgbClr val="888888"/>
                </a:solidFill>
              </a:defRPr>
            </a:lvl7pPr>
            <a:lvl8pPr indent="-228600" lvl="7" marL="3657600" algn="l">
              <a:lnSpc>
                <a:spcPct val="100000"/>
              </a:lnSpc>
              <a:spcBef>
                <a:spcPts val="1020"/>
              </a:spcBef>
              <a:spcAft>
                <a:spcPts val="0"/>
              </a:spcAft>
              <a:buClr>
                <a:srgbClr val="888888"/>
              </a:buClr>
              <a:buSzPts val="5100"/>
              <a:buNone/>
              <a:defRPr sz="5100">
                <a:solidFill>
                  <a:srgbClr val="888888"/>
                </a:solidFill>
              </a:defRPr>
            </a:lvl8pPr>
            <a:lvl9pPr indent="-228600" lvl="8" marL="4114800" algn="l">
              <a:lnSpc>
                <a:spcPct val="100000"/>
              </a:lnSpc>
              <a:spcBef>
                <a:spcPts val="1020"/>
              </a:spcBef>
              <a:spcAft>
                <a:spcPts val="0"/>
              </a:spcAft>
              <a:buClr>
                <a:srgbClr val="888888"/>
              </a:buClr>
              <a:buSzPts val="5100"/>
              <a:buNone/>
              <a:defRPr sz="5100">
                <a:solidFill>
                  <a:srgbClr val="888888"/>
                </a:solidFill>
              </a:defRPr>
            </a:lvl9pPr>
          </a:lstStyle>
          <a:p/>
        </p:txBody>
      </p:sp>
      <p:sp>
        <p:nvSpPr>
          <p:cNvPr id="24" name="Google Shape;24;p5"/>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5" name="Google Shape;25;p5"/>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5"/>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7" name="Shape 27"/>
        <p:cNvGrpSpPr/>
        <p:nvPr/>
      </p:nvGrpSpPr>
      <p:grpSpPr>
        <a:xfrm>
          <a:off x="0" y="0"/>
          <a:ext cx="0" cy="0"/>
          <a:chOff x="0" y="0"/>
          <a:chExt cx="0" cy="0"/>
        </a:xfrm>
      </p:grpSpPr>
      <p:sp>
        <p:nvSpPr>
          <p:cNvPr id="28" name="Google Shape;28;p6"/>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6"/>
          <p:cNvSpPr txBox="1"/>
          <p:nvPr>
            <p:ph idx="1" type="body"/>
          </p:nvPr>
        </p:nvSpPr>
        <p:spPr>
          <a:xfrm>
            <a:off x="7674798" y="15103406"/>
            <a:ext cx="687544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0" name="Google Shape;30;p6"/>
          <p:cNvSpPr txBox="1"/>
          <p:nvPr>
            <p:ph idx="2" type="body"/>
          </p:nvPr>
        </p:nvSpPr>
        <p:spPr>
          <a:xfrm>
            <a:off x="77053656" y="15103406"/>
            <a:ext cx="68760973" cy="42710887"/>
          </a:xfrm>
          <a:prstGeom prst="rect">
            <a:avLst/>
          </a:prstGeom>
          <a:noFill/>
          <a:ln>
            <a:noFill/>
          </a:ln>
        </p:spPr>
        <p:txBody>
          <a:bodyPr anchorCtr="0" anchor="t" bIns="167225" lIns="334450" spcFirstLastPara="1" rIns="334450" wrap="square" tIns="167225">
            <a:normAutofit/>
          </a:bodyPr>
          <a:lstStyle>
            <a:lvl1pPr indent="-876300" lvl="0" marL="457200" algn="l">
              <a:lnSpc>
                <a:spcPct val="100000"/>
              </a:lnSpc>
              <a:spcBef>
                <a:spcPts val="2040"/>
              </a:spcBef>
              <a:spcAft>
                <a:spcPts val="0"/>
              </a:spcAft>
              <a:buClr>
                <a:schemeClr val="dk1"/>
              </a:buClr>
              <a:buSzPts val="10200"/>
              <a:buChar char="•"/>
              <a:defRPr sz="10200"/>
            </a:lvl1pPr>
            <a:lvl2pPr indent="-787400" lvl="1" marL="914400" algn="l">
              <a:lnSpc>
                <a:spcPct val="100000"/>
              </a:lnSpc>
              <a:spcBef>
                <a:spcPts val="1760"/>
              </a:spcBef>
              <a:spcAft>
                <a:spcPts val="0"/>
              </a:spcAft>
              <a:buClr>
                <a:schemeClr val="dk1"/>
              </a:buClr>
              <a:buSzPts val="8800"/>
              <a:buChar char="–"/>
              <a:defRPr sz="8800"/>
            </a:lvl2pPr>
            <a:lvl3pPr indent="-692150" lvl="2" marL="1371600" algn="l">
              <a:lnSpc>
                <a:spcPct val="100000"/>
              </a:lnSpc>
              <a:spcBef>
                <a:spcPts val="1460"/>
              </a:spcBef>
              <a:spcAft>
                <a:spcPts val="0"/>
              </a:spcAft>
              <a:buClr>
                <a:schemeClr val="dk1"/>
              </a:buClr>
              <a:buSzPts val="7300"/>
              <a:buChar char="•"/>
              <a:defRPr sz="7300"/>
            </a:lvl3pPr>
            <a:lvl4pPr indent="-647700" lvl="3" marL="1828800" algn="l">
              <a:lnSpc>
                <a:spcPct val="100000"/>
              </a:lnSpc>
              <a:spcBef>
                <a:spcPts val="1320"/>
              </a:spcBef>
              <a:spcAft>
                <a:spcPts val="0"/>
              </a:spcAft>
              <a:buClr>
                <a:schemeClr val="dk1"/>
              </a:buClr>
              <a:buSzPts val="6600"/>
              <a:buChar char="–"/>
              <a:defRPr sz="6600"/>
            </a:lvl4pPr>
            <a:lvl5pPr indent="-647700" lvl="4" marL="2286000" algn="l">
              <a:lnSpc>
                <a:spcPct val="100000"/>
              </a:lnSpc>
              <a:spcBef>
                <a:spcPts val="1320"/>
              </a:spcBef>
              <a:spcAft>
                <a:spcPts val="0"/>
              </a:spcAft>
              <a:buClr>
                <a:schemeClr val="dk1"/>
              </a:buClr>
              <a:buSzPts val="6600"/>
              <a:buChar char="»"/>
              <a:defRPr sz="6600"/>
            </a:lvl5pPr>
            <a:lvl6pPr indent="-647700" lvl="5" marL="2743200" algn="l">
              <a:lnSpc>
                <a:spcPct val="100000"/>
              </a:lnSpc>
              <a:spcBef>
                <a:spcPts val="1320"/>
              </a:spcBef>
              <a:spcAft>
                <a:spcPts val="0"/>
              </a:spcAft>
              <a:buClr>
                <a:schemeClr val="dk1"/>
              </a:buClr>
              <a:buSzPts val="6600"/>
              <a:buChar char="•"/>
              <a:defRPr sz="6600"/>
            </a:lvl6pPr>
            <a:lvl7pPr indent="-647700" lvl="6" marL="3200400" algn="l">
              <a:lnSpc>
                <a:spcPct val="100000"/>
              </a:lnSpc>
              <a:spcBef>
                <a:spcPts val="1320"/>
              </a:spcBef>
              <a:spcAft>
                <a:spcPts val="0"/>
              </a:spcAft>
              <a:buClr>
                <a:schemeClr val="dk1"/>
              </a:buClr>
              <a:buSzPts val="6600"/>
              <a:buChar char="•"/>
              <a:defRPr sz="6600"/>
            </a:lvl7pPr>
            <a:lvl8pPr indent="-647700" lvl="7" marL="3657600" algn="l">
              <a:lnSpc>
                <a:spcPct val="100000"/>
              </a:lnSpc>
              <a:spcBef>
                <a:spcPts val="1320"/>
              </a:spcBef>
              <a:spcAft>
                <a:spcPts val="0"/>
              </a:spcAft>
              <a:buClr>
                <a:schemeClr val="dk1"/>
              </a:buClr>
              <a:buSzPts val="6600"/>
              <a:buChar char="•"/>
              <a:defRPr sz="6600"/>
            </a:lvl8pPr>
            <a:lvl9pPr indent="-647700" lvl="8" marL="4114800" algn="l">
              <a:lnSpc>
                <a:spcPct val="100000"/>
              </a:lnSpc>
              <a:spcBef>
                <a:spcPts val="1320"/>
              </a:spcBef>
              <a:spcAft>
                <a:spcPts val="0"/>
              </a:spcAft>
              <a:buClr>
                <a:schemeClr val="dk1"/>
              </a:buClr>
              <a:buSzPts val="6600"/>
              <a:buChar char="•"/>
              <a:defRPr sz="6600"/>
            </a:lvl9pPr>
          </a:lstStyle>
          <a:p/>
        </p:txBody>
      </p:sp>
      <p:sp>
        <p:nvSpPr>
          <p:cNvPr id="31" name="Google Shape;31;p6"/>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2" name="Google Shape;32;p6"/>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6"/>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4" name="Shape 34"/>
        <p:cNvGrpSpPr/>
        <p:nvPr/>
      </p:nvGrpSpPr>
      <p:grpSpPr>
        <a:xfrm>
          <a:off x="0" y="0"/>
          <a:ext cx="0" cy="0"/>
          <a:chOff x="0" y="0"/>
          <a:chExt cx="0" cy="0"/>
        </a:xfrm>
      </p:grpSpPr>
      <p:sp>
        <p:nvSpPr>
          <p:cNvPr id="35" name="Google Shape;35;p7"/>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6100"/>
              <a:buFont typeface="Calibri"/>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7"/>
          <p:cNvSpPr txBox="1"/>
          <p:nvPr>
            <p:ph idx="1" type="body"/>
          </p:nvPr>
        </p:nvSpPr>
        <p:spPr>
          <a:xfrm>
            <a:off x="1873171" y="4715853"/>
            <a:ext cx="16552847"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7" name="Google Shape;37;p7"/>
          <p:cNvSpPr txBox="1"/>
          <p:nvPr>
            <p:ph idx="2" type="body"/>
          </p:nvPr>
        </p:nvSpPr>
        <p:spPr>
          <a:xfrm>
            <a:off x="1873171" y="6681196"/>
            <a:ext cx="16552847"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38" name="Google Shape;38;p7"/>
          <p:cNvSpPr txBox="1"/>
          <p:nvPr>
            <p:ph idx="3" type="body"/>
          </p:nvPr>
        </p:nvSpPr>
        <p:spPr>
          <a:xfrm>
            <a:off x="19030895" y="4715853"/>
            <a:ext cx="16559349" cy="1965343"/>
          </a:xfrm>
          <a:prstGeom prst="rect">
            <a:avLst/>
          </a:prstGeom>
          <a:noFill/>
          <a:ln>
            <a:noFill/>
          </a:ln>
        </p:spPr>
        <p:txBody>
          <a:bodyPr anchorCtr="0" anchor="b" bIns="167225" lIns="334450" spcFirstLastPara="1" rIns="334450" wrap="square" tIns="167225">
            <a:normAutofit/>
          </a:bodyPr>
          <a:lstStyle>
            <a:lvl1pPr indent="-228600" lvl="0" marL="457200" algn="l">
              <a:lnSpc>
                <a:spcPct val="100000"/>
              </a:lnSpc>
              <a:spcBef>
                <a:spcPts val="1760"/>
              </a:spcBef>
              <a:spcAft>
                <a:spcPts val="0"/>
              </a:spcAft>
              <a:buClr>
                <a:schemeClr val="dk1"/>
              </a:buClr>
              <a:buSzPts val="8800"/>
              <a:buNone/>
              <a:defRPr b="1" sz="8800"/>
            </a:lvl1pPr>
            <a:lvl2pPr indent="-228600" lvl="1" marL="914400" algn="l">
              <a:lnSpc>
                <a:spcPct val="100000"/>
              </a:lnSpc>
              <a:spcBef>
                <a:spcPts val="1460"/>
              </a:spcBef>
              <a:spcAft>
                <a:spcPts val="0"/>
              </a:spcAft>
              <a:buClr>
                <a:schemeClr val="dk1"/>
              </a:buClr>
              <a:buSzPts val="7300"/>
              <a:buNone/>
              <a:defRPr b="1" sz="7300"/>
            </a:lvl2pPr>
            <a:lvl3pPr indent="-228600" lvl="2" marL="1371600" algn="l">
              <a:lnSpc>
                <a:spcPct val="100000"/>
              </a:lnSpc>
              <a:spcBef>
                <a:spcPts val="1320"/>
              </a:spcBef>
              <a:spcAft>
                <a:spcPts val="0"/>
              </a:spcAft>
              <a:buClr>
                <a:schemeClr val="dk1"/>
              </a:buClr>
              <a:buSzPts val="6600"/>
              <a:buNone/>
              <a:defRPr b="1" sz="6600"/>
            </a:lvl3pPr>
            <a:lvl4pPr indent="-228600" lvl="3" marL="1828800" algn="l">
              <a:lnSpc>
                <a:spcPct val="100000"/>
              </a:lnSpc>
              <a:spcBef>
                <a:spcPts val="1180"/>
              </a:spcBef>
              <a:spcAft>
                <a:spcPts val="0"/>
              </a:spcAft>
              <a:buClr>
                <a:schemeClr val="dk1"/>
              </a:buClr>
              <a:buSzPts val="5900"/>
              <a:buNone/>
              <a:defRPr b="1" sz="5900"/>
            </a:lvl4pPr>
            <a:lvl5pPr indent="-228600" lvl="4" marL="2286000" algn="l">
              <a:lnSpc>
                <a:spcPct val="100000"/>
              </a:lnSpc>
              <a:spcBef>
                <a:spcPts val="1180"/>
              </a:spcBef>
              <a:spcAft>
                <a:spcPts val="0"/>
              </a:spcAft>
              <a:buClr>
                <a:schemeClr val="dk1"/>
              </a:buClr>
              <a:buSzPts val="5900"/>
              <a:buNone/>
              <a:defRPr b="1" sz="5900"/>
            </a:lvl5pPr>
            <a:lvl6pPr indent="-228600" lvl="5" marL="2743200" algn="l">
              <a:lnSpc>
                <a:spcPct val="100000"/>
              </a:lnSpc>
              <a:spcBef>
                <a:spcPts val="1180"/>
              </a:spcBef>
              <a:spcAft>
                <a:spcPts val="0"/>
              </a:spcAft>
              <a:buClr>
                <a:schemeClr val="dk1"/>
              </a:buClr>
              <a:buSzPts val="5900"/>
              <a:buNone/>
              <a:defRPr b="1" sz="5900"/>
            </a:lvl6pPr>
            <a:lvl7pPr indent="-228600" lvl="6" marL="3200400" algn="l">
              <a:lnSpc>
                <a:spcPct val="100000"/>
              </a:lnSpc>
              <a:spcBef>
                <a:spcPts val="1180"/>
              </a:spcBef>
              <a:spcAft>
                <a:spcPts val="0"/>
              </a:spcAft>
              <a:buClr>
                <a:schemeClr val="dk1"/>
              </a:buClr>
              <a:buSzPts val="5900"/>
              <a:buNone/>
              <a:defRPr b="1" sz="5900"/>
            </a:lvl7pPr>
            <a:lvl8pPr indent="-228600" lvl="7" marL="3657600" algn="l">
              <a:lnSpc>
                <a:spcPct val="100000"/>
              </a:lnSpc>
              <a:spcBef>
                <a:spcPts val="1180"/>
              </a:spcBef>
              <a:spcAft>
                <a:spcPts val="0"/>
              </a:spcAft>
              <a:buClr>
                <a:schemeClr val="dk1"/>
              </a:buClr>
              <a:buSzPts val="5900"/>
              <a:buNone/>
              <a:defRPr b="1" sz="5900"/>
            </a:lvl8pPr>
            <a:lvl9pPr indent="-228600" lvl="8" marL="4114800" algn="l">
              <a:lnSpc>
                <a:spcPct val="100000"/>
              </a:lnSpc>
              <a:spcBef>
                <a:spcPts val="1180"/>
              </a:spcBef>
              <a:spcAft>
                <a:spcPts val="0"/>
              </a:spcAft>
              <a:buClr>
                <a:schemeClr val="dk1"/>
              </a:buClr>
              <a:buSzPts val="5900"/>
              <a:buNone/>
              <a:defRPr b="1" sz="5900"/>
            </a:lvl9pPr>
          </a:lstStyle>
          <a:p/>
        </p:txBody>
      </p:sp>
      <p:sp>
        <p:nvSpPr>
          <p:cNvPr id="39" name="Google Shape;39;p7"/>
          <p:cNvSpPr txBox="1"/>
          <p:nvPr>
            <p:ph idx="4" type="body"/>
          </p:nvPr>
        </p:nvSpPr>
        <p:spPr>
          <a:xfrm>
            <a:off x="19030895" y="6681196"/>
            <a:ext cx="16559349" cy="12138320"/>
          </a:xfrm>
          <a:prstGeom prst="rect">
            <a:avLst/>
          </a:prstGeom>
          <a:noFill/>
          <a:ln>
            <a:noFill/>
          </a:ln>
        </p:spPr>
        <p:txBody>
          <a:bodyPr anchorCtr="0" anchor="t" bIns="167225" lIns="334450" spcFirstLastPara="1" rIns="334450" wrap="square" tIns="167225">
            <a:normAutofit/>
          </a:bodyPr>
          <a:lstStyle>
            <a:lvl1pPr indent="-787400" lvl="0" marL="457200" algn="l">
              <a:lnSpc>
                <a:spcPct val="100000"/>
              </a:lnSpc>
              <a:spcBef>
                <a:spcPts val="1760"/>
              </a:spcBef>
              <a:spcAft>
                <a:spcPts val="0"/>
              </a:spcAft>
              <a:buClr>
                <a:schemeClr val="dk1"/>
              </a:buClr>
              <a:buSzPts val="8800"/>
              <a:buChar char="•"/>
              <a:defRPr sz="8800"/>
            </a:lvl1pPr>
            <a:lvl2pPr indent="-692150" lvl="1" marL="914400" algn="l">
              <a:lnSpc>
                <a:spcPct val="100000"/>
              </a:lnSpc>
              <a:spcBef>
                <a:spcPts val="1460"/>
              </a:spcBef>
              <a:spcAft>
                <a:spcPts val="0"/>
              </a:spcAft>
              <a:buClr>
                <a:schemeClr val="dk1"/>
              </a:buClr>
              <a:buSzPts val="7300"/>
              <a:buChar char="–"/>
              <a:defRPr sz="7300"/>
            </a:lvl2pPr>
            <a:lvl3pPr indent="-647700" lvl="2" marL="1371600" algn="l">
              <a:lnSpc>
                <a:spcPct val="100000"/>
              </a:lnSpc>
              <a:spcBef>
                <a:spcPts val="1320"/>
              </a:spcBef>
              <a:spcAft>
                <a:spcPts val="0"/>
              </a:spcAft>
              <a:buClr>
                <a:schemeClr val="dk1"/>
              </a:buClr>
              <a:buSzPts val="6600"/>
              <a:buChar char="•"/>
              <a:defRPr sz="6600"/>
            </a:lvl3pPr>
            <a:lvl4pPr indent="-603250" lvl="3" marL="1828800" algn="l">
              <a:lnSpc>
                <a:spcPct val="100000"/>
              </a:lnSpc>
              <a:spcBef>
                <a:spcPts val="1180"/>
              </a:spcBef>
              <a:spcAft>
                <a:spcPts val="0"/>
              </a:spcAft>
              <a:buClr>
                <a:schemeClr val="dk1"/>
              </a:buClr>
              <a:buSzPts val="5900"/>
              <a:buChar char="–"/>
              <a:defRPr sz="5900"/>
            </a:lvl4pPr>
            <a:lvl5pPr indent="-603250" lvl="4" marL="2286000" algn="l">
              <a:lnSpc>
                <a:spcPct val="100000"/>
              </a:lnSpc>
              <a:spcBef>
                <a:spcPts val="1180"/>
              </a:spcBef>
              <a:spcAft>
                <a:spcPts val="0"/>
              </a:spcAft>
              <a:buClr>
                <a:schemeClr val="dk1"/>
              </a:buClr>
              <a:buSzPts val="5900"/>
              <a:buChar char="»"/>
              <a:defRPr sz="5900"/>
            </a:lvl5pPr>
            <a:lvl6pPr indent="-603250" lvl="5" marL="2743200" algn="l">
              <a:lnSpc>
                <a:spcPct val="100000"/>
              </a:lnSpc>
              <a:spcBef>
                <a:spcPts val="1180"/>
              </a:spcBef>
              <a:spcAft>
                <a:spcPts val="0"/>
              </a:spcAft>
              <a:buClr>
                <a:schemeClr val="dk1"/>
              </a:buClr>
              <a:buSzPts val="5900"/>
              <a:buChar char="•"/>
              <a:defRPr sz="5900"/>
            </a:lvl6pPr>
            <a:lvl7pPr indent="-603250" lvl="6" marL="3200400" algn="l">
              <a:lnSpc>
                <a:spcPct val="100000"/>
              </a:lnSpc>
              <a:spcBef>
                <a:spcPts val="1180"/>
              </a:spcBef>
              <a:spcAft>
                <a:spcPts val="0"/>
              </a:spcAft>
              <a:buClr>
                <a:schemeClr val="dk1"/>
              </a:buClr>
              <a:buSzPts val="5900"/>
              <a:buChar char="•"/>
              <a:defRPr sz="5900"/>
            </a:lvl7pPr>
            <a:lvl8pPr indent="-603250" lvl="7" marL="3657600" algn="l">
              <a:lnSpc>
                <a:spcPct val="100000"/>
              </a:lnSpc>
              <a:spcBef>
                <a:spcPts val="1180"/>
              </a:spcBef>
              <a:spcAft>
                <a:spcPts val="0"/>
              </a:spcAft>
              <a:buClr>
                <a:schemeClr val="dk1"/>
              </a:buClr>
              <a:buSzPts val="5900"/>
              <a:buChar char="•"/>
              <a:defRPr sz="5900"/>
            </a:lvl8pPr>
            <a:lvl9pPr indent="-603250" lvl="8" marL="4114800" algn="l">
              <a:lnSpc>
                <a:spcPct val="100000"/>
              </a:lnSpc>
              <a:spcBef>
                <a:spcPts val="1180"/>
              </a:spcBef>
              <a:spcAft>
                <a:spcPts val="0"/>
              </a:spcAft>
              <a:buClr>
                <a:schemeClr val="dk1"/>
              </a:buClr>
              <a:buSzPts val="5900"/>
              <a:buChar char="•"/>
              <a:defRPr sz="5900"/>
            </a:lvl9pPr>
          </a:lstStyle>
          <a:p/>
        </p:txBody>
      </p:sp>
      <p:sp>
        <p:nvSpPr>
          <p:cNvPr id="40" name="Google Shape;40;p7"/>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7"/>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7"/>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3" name="Shape 43"/>
        <p:cNvGrpSpPr/>
        <p:nvPr/>
      </p:nvGrpSpPr>
      <p:grpSpPr>
        <a:xfrm>
          <a:off x="0" y="0"/>
          <a:ext cx="0" cy="0"/>
          <a:chOff x="0" y="0"/>
          <a:chExt cx="0" cy="0"/>
        </a:xfrm>
      </p:grpSpPr>
      <p:sp>
        <p:nvSpPr>
          <p:cNvPr id="44" name="Google Shape;44;p8"/>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5" name="Google Shape;45;p8"/>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6" name="Google Shape;46;p8"/>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8"/>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9"/>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0" name="Google Shape;50;p9"/>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9"/>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2" name="Shape 52"/>
        <p:cNvGrpSpPr/>
        <p:nvPr/>
      </p:nvGrpSpPr>
      <p:grpSpPr>
        <a:xfrm>
          <a:off x="0" y="0"/>
          <a:ext cx="0" cy="0"/>
          <a:chOff x="0" y="0"/>
          <a:chExt cx="0" cy="0"/>
        </a:xfrm>
      </p:grpSpPr>
      <p:sp>
        <p:nvSpPr>
          <p:cNvPr id="53" name="Google Shape;53;p10"/>
          <p:cNvSpPr txBox="1"/>
          <p:nvPr>
            <p:ph type="title"/>
          </p:nvPr>
        </p:nvSpPr>
        <p:spPr>
          <a:xfrm>
            <a:off x="1873173" y="838807"/>
            <a:ext cx="12325205" cy="3569807"/>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10"/>
          <p:cNvSpPr txBox="1"/>
          <p:nvPr>
            <p:ph idx="1" type="body"/>
          </p:nvPr>
        </p:nvSpPr>
        <p:spPr>
          <a:xfrm>
            <a:off x="14647155" y="838809"/>
            <a:ext cx="20943089" cy="17980710"/>
          </a:xfrm>
          <a:prstGeom prst="rect">
            <a:avLst/>
          </a:prstGeom>
          <a:noFill/>
          <a:ln>
            <a:noFill/>
          </a:ln>
        </p:spPr>
        <p:txBody>
          <a:bodyPr anchorCtr="0" anchor="t" bIns="167225" lIns="334450" spcFirstLastPara="1" rIns="334450" wrap="square" tIns="167225">
            <a:normAutofit/>
          </a:bodyPr>
          <a:lstStyle>
            <a:lvl1pPr indent="-971550" lvl="0" marL="457200" algn="l">
              <a:lnSpc>
                <a:spcPct val="100000"/>
              </a:lnSpc>
              <a:spcBef>
                <a:spcPts val="2340"/>
              </a:spcBef>
              <a:spcAft>
                <a:spcPts val="0"/>
              </a:spcAft>
              <a:buClr>
                <a:schemeClr val="dk1"/>
              </a:buClr>
              <a:buSzPts val="11700"/>
              <a:buChar char="•"/>
              <a:defRPr sz="11700"/>
            </a:lvl1pPr>
            <a:lvl2pPr indent="-876300" lvl="1" marL="914400" algn="l">
              <a:lnSpc>
                <a:spcPct val="100000"/>
              </a:lnSpc>
              <a:spcBef>
                <a:spcPts val="2040"/>
              </a:spcBef>
              <a:spcAft>
                <a:spcPts val="0"/>
              </a:spcAft>
              <a:buClr>
                <a:schemeClr val="dk1"/>
              </a:buClr>
              <a:buSzPts val="10200"/>
              <a:buChar char="–"/>
              <a:defRPr sz="10200"/>
            </a:lvl2pPr>
            <a:lvl3pPr indent="-787400" lvl="2" marL="1371600" algn="l">
              <a:lnSpc>
                <a:spcPct val="100000"/>
              </a:lnSpc>
              <a:spcBef>
                <a:spcPts val="1760"/>
              </a:spcBef>
              <a:spcAft>
                <a:spcPts val="0"/>
              </a:spcAft>
              <a:buClr>
                <a:schemeClr val="dk1"/>
              </a:buClr>
              <a:buSzPts val="8800"/>
              <a:buChar char="•"/>
              <a:defRPr sz="8800"/>
            </a:lvl3pPr>
            <a:lvl4pPr indent="-692150" lvl="3" marL="1828800" algn="l">
              <a:lnSpc>
                <a:spcPct val="100000"/>
              </a:lnSpc>
              <a:spcBef>
                <a:spcPts val="1460"/>
              </a:spcBef>
              <a:spcAft>
                <a:spcPts val="0"/>
              </a:spcAft>
              <a:buClr>
                <a:schemeClr val="dk1"/>
              </a:buClr>
              <a:buSzPts val="7300"/>
              <a:buChar char="–"/>
              <a:defRPr sz="7300"/>
            </a:lvl4pPr>
            <a:lvl5pPr indent="-692150" lvl="4" marL="2286000" algn="l">
              <a:lnSpc>
                <a:spcPct val="100000"/>
              </a:lnSpc>
              <a:spcBef>
                <a:spcPts val="1460"/>
              </a:spcBef>
              <a:spcAft>
                <a:spcPts val="0"/>
              </a:spcAft>
              <a:buClr>
                <a:schemeClr val="dk1"/>
              </a:buClr>
              <a:buSzPts val="7300"/>
              <a:buChar char="»"/>
              <a:defRPr sz="7300"/>
            </a:lvl5pPr>
            <a:lvl6pPr indent="-692150" lvl="5" marL="2743200" algn="l">
              <a:lnSpc>
                <a:spcPct val="100000"/>
              </a:lnSpc>
              <a:spcBef>
                <a:spcPts val="1460"/>
              </a:spcBef>
              <a:spcAft>
                <a:spcPts val="0"/>
              </a:spcAft>
              <a:buClr>
                <a:schemeClr val="dk1"/>
              </a:buClr>
              <a:buSzPts val="7300"/>
              <a:buChar char="•"/>
              <a:defRPr sz="7300"/>
            </a:lvl6pPr>
            <a:lvl7pPr indent="-692150" lvl="6" marL="3200400" algn="l">
              <a:lnSpc>
                <a:spcPct val="100000"/>
              </a:lnSpc>
              <a:spcBef>
                <a:spcPts val="1460"/>
              </a:spcBef>
              <a:spcAft>
                <a:spcPts val="0"/>
              </a:spcAft>
              <a:buClr>
                <a:schemeClr val="dk1"/>
              </a:buClr>
              <a:buSzPts val="7300"/>
              <a:buChar char="•"/>
              <a:defRPr sz="7300"/>
            </a:lvl7pPr>
            <a:lvl8pPr indent="-692150" lvl="7" marL="3657600" algn="l">
              <a:lnSpc>
                <a:spcPct val="100000"/>
              </a:lnSpc>
              <a:spcBef>
                <a:spcPts val="1460"/>
              </a:spcBef>
              <a:spcAft>
                <a:spcPts val="0"/>
              </a:spcAft>
              <a:buClr>
                <a:schemeClr val="dk1"/>
              </a:buClr>
              <a:buSzPts val="7300"/>
              <a:buChar char="•"/>
              <a:defRPr sz="7300"/>
            </a:lvl8pPr>
            <a:lvl9pPr indent="-692150" lvl="8" marL="4114800" algn="l">
              <a:lnSpc>
                <a:spcPct val="100000"/>
              </a:lnSpc>
              <a:spcBef>
                <a:spcPts val="1460"/>
              </a:spcBef>
              <a:spcAft>
                <a:spcPts val="0"/>
              </a:spcAft>
              <a:buClr>
                <a:schemeClr val="dk1"/>
              </a:buClr>
              <a:buSzPts val="7300"/>
              <a:buChar char="•"/>
              <a:defRPr sz="7300"/>
            </a:lvl9pPr>
          </a:lstStyle>
          <a:p/>
        </p:txBody>
      </p:sp>
      <p:sp>
        <p:nvSpPr>
          <p:cNvPr id="55" name="Google Shape;55;p10"/>
          <p:cNvSpPr txBox="1"/>
          <p:nvPr>
            <p:ph idx="2" type="body"/>
          </p:nvPr>
        </p:nvSpPr>
        <p:spPr>
          <a:xfrm>
            <a:off x="1873173" y="4408616"/>
            <a:ext cx="12325205" cy="14410903"/>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56" name="Google Shape;56;p10"/>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10"/>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0"/>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9" name="Shape 59"/>
        <p:cNvGrpSpPr/>
        <p:nvPr/>
      </p:nvGrpSpPr>
      <p:grpSpPr>
        <a:xfrm>
          <a:off x="0" y="0"/>
          <a:ext cx="0" cy="0"/>
          <a:chOff x="0" y="0"/>
          <a:chExt cx="0" cy="0"/>
        </a:xfrm>
      </p:grpSpPr>
      <p:sp>
        <p:nvSpPr>
          <p:cNvPr id="60" name="Google Shape;60;p11"/>
          <p:cNvSpPr txBox="1"/>
          <p:nvPr>
            <p:ph type="title"/>
          </p:nvPr>
        </p:nvSpPr>
        <p:spPr>
          <a:xfrm>
            <a:off x="7343091" y="14747398"/>
            <a:ext cx="22478047" cy="1741014"/>
          </a:xfrm>
          <a:prstGeom prst="rect">
            <a:avLst/>
          </a:prstGeom>
          <a:noFill/>
          <a:ln>
            <a:noFill/>
          </a:ln>
        </p:spPr>
        <p:txBody>
          <a:bodyPr anchorCtr="0" anchor="b" bIns="167225" lIns="334450" spcFirstLastPara="1" rIns="334450" wrap="square" tIns="167225">
            <a:normAutofit/>
          </a:bodyPr>
          <a:lstStyle>
            <a:lvl1pPr lvl="0" algn="l">
              <a:lnSpc>
                <a:spcPct val="100000"/>
              </a:lnSpc>
              <a:spcBef>
                <a:spcPts val="0"/>
              </a:spcBef>
              <a:spcAft>
                <a:spcPts val="0"/>
              </a:spcAft>
              <a:buClr>
                <a:schemeClr val="dk1"/>
              </a:buClr>
              <a:buSzPts val="7300"/>
              <a:buFont typeface="Calibri"/>
              <a:buNone/>
              <a:defRPr b="1" sz="73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11"/>
          <p:cNvSpPr/>
          <p:nvPr>
            <p:ph idx="2" type="pic"/>
          </p:nvPr>
        </p:nvSpPr>
        <p:spPr>
          <a:xfrm>
            <a:off x="7343091" y="1882439"/>
            <a:ext cx="22478047" cy="12640627"/>
          </a:xfrm>
          <a:prstGeom prst="rect">
            <a:avLst/>
          </a:prstGeom>
          <a:noFill/>
          <a:ln>
            <a:noFill/>
          </a:ln>
        </p:spPr>
      </p:sp>
      <p:sp>
        <p:nvSpPr>
          <p:cNvPr id="62" name="Google Shape;62;p11"/>
          <p:cNvSpPr txBox="1"/>
          <p:nvPr>
            <p:ph idx="1" type="body"/>
          </p:nvPr>
        </p:nvSpPr>
        <p:spPr>
          <a:xfrm>
            <a:off x="7343091" y="16488413"/>
            <a:ext cx="22478047" cy="2472529"/>
          </a:xfrm>
          <a:prstGeom prst="rect">
            <a:avLst/>
          </a:prstGeom>
          <a:noFill/>
          <a:ln>
            <a:noFill/>
          </a:ln>
        </p:spPr>
        <p:txBody>
          <a:bodyPr anchorCtr="0" anchor="t" bIns="167225" lIns="334450" spcFirstLastPara="1" rIns="334450" wrap="square" tIns="167225">
            <a:normAutofit/>
          </a:bodyPr>
          <a:lstStyle>
            <a:lvl1pPr indent="-228600" lvl="0" marL="457200" algn="l">
              <a:lnSpc>
                <a:spcPct val="100000"/>
              </a:lnSpc>
              <a:spcBef>
                <a:spcPts val="1020"/>
              </a:spcBef>
              <a:spcAft>
                <a:spcPts val="0"/>
              </a:spcAft>
              <a:buClr>
                <a:schemeClr val="dk1"/>
              </a:buClr>
              <a:buSzPts val="5100"/>
              <a:buNone/>
              <a:defRPr sz="5100"/>
            </a:lvl1pPr>
            <a:lvl2pPr indent="-228600" lvl="1" marL="914400" algn="l">
              <a:lnSpc>
                <a:spcPct val="100000"/>
              </a:lnSpc>
              <a:spcBef>
                <a:spcPts val="880"/>
              </a:spcBef>
              <a:spcAft>
                <a:spcPts val="0"/>
              </a:spcAft>
              <a:buClr>
                <a:schemeClr val="dk1"/>
              </a:buClr>
              <a:buSzPts val="4400"/>
              <a:buNone/>
              <a:defRPr sz="4400"/>
            </a:lvl2pPr>
            <a:lvl3pPr indent="-228600" lvl="2" marL="1371600" algn="l">
              <a:lnSpc>
                <a:spcPct val="100000"/>
              </a:lnSpc>
              <a:spcBef>
                <a:spcPts val="740"/>
              </a:spcBef>
              <a:spcAft>
                <a:spcPts val="0"/>
              </a:spcAft>
              <a:buClr>
                <a:schemeClr val="dk1"/>
              </a:buClr>
              <a:buSzPts val="3700"/>
              <a:buNone/>
              <a:defRPr sz="3700"/>
            </a:lvl3pPr>
            <a:lvl4pPr indent="-228600" lvl="3" marL="1828800" algn="l">
              <a:lnSpc>
                <a:spcPct val="100000"/>
              </a:lnSpc>
              <a:spcBef>
                <a:spcPts val="660"/>
              </a:spcBef>
              <a:spcAft>
                <a:spcPts val="0"/>
              </a:spcAft>
              <a:buClr>
                <a:schemeClr val="dk1"/>
              </a:buClr>
              <a:buSzPts val="3300"/>
              <a:buNone/>
              <a:defRPr sz="3300"/>
            </a:lvl4pPr>
            <a:lvl5pPr indent="-228600" lvl="4" marL="2286000" algn="l">
              <a:lnSpc>
                <a:spcPct val="100000"/>
              </a:lnSpc>
              <a:spcBef>
                <a:spcPts val="660"/>
              </a:spcBef>
              <a:spcAft>
                <a:spcPts val="0"/>
              </a:spcAft>
              <a:buClr>
                <a:schemeClr val="dk1"/>
              </a:buClr>
              <a:buSzPts val="3300"/>
              <a:buNone/>
              <a:defRPr sz="3300"/>
            </a:lvl5pPr>
            <a:lvl6pPr indent="-228600" lvl="5" marL="2743200" algn="l">
              <a:lnSpc>
                <a:spcPct val="100000"/>
              </a:lnSpc>
              <a:spcBef>
                <a:spcPts val="660"/>
              </a:spcBef>
              <a:spcAft>
                <a:spcPts val="0"/>
              </a:spcAft>
              <a:buClr>
                <a:schemeClr val="dk1"/>
              </a:buClr>
              <a:buSzPts val="3300"/>
              <a:buNone/>
              <a:defRPr sz="3300"/>
            </a:lvl6pPr>
            <a:lvl7pPr indent="-228600" lvl="6" marL="3200400" algn="l">
              <a:lnSpc>
                <a:spcPct val="100000"/>
              </a:lnSpc>
              <a:spcBef>
                <a:spcPts val="660"/>
              </a:spcBef>
              <a:spcAft>
                <a:spcPts val="0"/>
              </a:spcAft>
              <a:buClr>
                <a:schemeClr val="dk1"/>
              </a:buClr>
              <a:buSzPts val="3300"/>
              <a:buNone/>
              <a:defRPr sz="3300"/>
            </a:lvl7pPr>
            <a:lvl8pPr indent="-228600" lvl="7" marL="3657600" algn="l">
              <a:lnSpc>
                <a:spcPct val="100000"/>
              </a:lnSpc>
              <a:spcBef>
                <a:spcPts val="660"/>
              </a:spcBef>
              <a:spcAft>
                <a:spcPts val="0"/>
              </a:spcAft>
              <a:buClr>
                <a:schemeClr val="dk1"/>
              </a:buClr>
              <a:buSzPts val="3300"/>
              <a:buNone/>
              <a:defRPr sz="3300"/>
            </a:lvl8pPr>
            <a:lvl9pPr indent="-228600" lvl="8" marL="4114800" algn="l">
              <a:lnSpc>
                <a:spcPct val="100000"/>
              </a:lnSpc>
              <a:spcBef>
                <a:spcPts val="660"/>
              </a:spcBef>
              <a:spcAft>
                <a:spcPts val="0"/>
              </a:spcAft>
              <a:buClr>
                <a:schemeClr val="dk1"/>
              </a:buClr>
              <a:buSzPts val="3300"/>
              <a:buNone/>
              <a:defRPr sz="3300"/>
            </a:lvl9pPr>
          </a:lstStyle>
          <a:p/>
        </p:txBody>
      </p:sp>
      <p:sp>
        <p:nvSpPr>
          <p:cNvPr id="63" name="Google Shape;63;p11"/>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11"/>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1"/>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6" name="Shape 66"/>
        <p:cNvGrpSpPr/>
        <p:nvPr/>
      </p:nvGrpSpPr>
      <p:grpSpPr>
        <a:xfrm>
          <a:off x="0" y="0"/>
          <a:ext cx="0" cy="0"/>
          <a:chOff x="0" y="0"/>
          <a:chExt cx="0" cy="0"/>
        </a:xfrm>
      </p:grpSpPr>
      <p:sp>
        <p:nvSpPr>
          <p:cNvPr id="67" name="Google Shape;67;p1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algn="ctr">
              <a:lnSpc>
                <a:spcPct val="10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12"/>
          <p:cNvSpPr txBox="1"/>
          <p:nvPr>
            <p:ph idx="1" type="body"/>
          </p:nvPr>
        </p:nvSpPr>
        <p:spPr>
          <a:xfrm rot="5400000">
            <a:off x="11779849" y="-4990876"/>
            <a:ext cx="13903718" cy="33717072"/>
          </a:xfrm>
          <a:prstGeom prst="rect">
            <a:avLst/>
          </a:prstGeom>
          <a:noFill/>
          <a:ln>
            <a:noFill/>
          </a:ln>
        </p:spPr>
        <p:txBody>
          <a:bodyPr anchorCtr="0" anchor="t" bIns="167225" lIns="334450" spcFirstLastPara="1" rIns="334450" wrap="square" tIns="167225">
            <a:normAutofit/>
          </a:bodyPr>
          <a:lstStyle>
            <a:lvl1pPr indent="-342900" lvl="0" marL="457200" algn="l">
              <a:lnSpc>
                <a:spcPct val="100000"/>
              </a:lnSpc>
              <a:spcBef>
                <a:spcPts val="360"/>
              </a:spcBef>
              <a:spcAft>
                <a:spcPts val="0"/>
              </a:spcAft>
              <a:buClr>
                <a:schemeClr val="dk1"/>
              </a:buClr>
              <a:buSzPts val="1800"/>
              <a:buChar char="•"/>
              <a:defRPr/>
            </a:lvl1pPr>
            <a:lvl2pPr indent="-342900" lvl="1" marL="914400" algn="l">
              <a:lnSpc>
                <a:spcPct val="100000"/>
              </a:lnSpc>
              <a:spcBef>
                <a:spcPts val="360"/>
              </a:spcBef>
              <a:spcAft>
                <a:spcPts val="0"/>
              </a:spcAft>
              <a:buClr>
                <a:schemeClr val="dk1"/>
              </a:buClr>
              <a:buSzPts val="1800"/>
              <a:buChar char="–"/>
              <a:defRPr/>
            </a:lvl2pPr>
            <a:lvl3pPr indent="-342900" lvl="2" marL="1371600" algn="l">
              <a:lnSpc>
                <a:spcPct val="100000"/>
              </a:lnSpc>
              <a:spcBef>
                <a:spcPts val="360"/>
              </a:spcBef>
              <a:spcAft>
                <a:spcPts val="0"/>
              </a:spcAft>
              <a:buClr>
                <a:schemeClr val="dk1"/>
              </a:buClr>
              <a:buSzPts val="1800"/>
              <a:buChar char="•"/>
              <a:defRPr/>
            </a:lvl3pPr>
            <a:lvl4pPr indent="-342900" lvl="3" marL="1828800" algn="l">
              <a:lnSpc>
                <a:spcPct val="100000"/>
              </a:lnSpc>
              <a:spcBef>
                <a:spcPts val="360"/>
              </a:spcBef>
              <a:spcAft>
                <a:spcPts val="0"/>
              </a:spcAft>
              <a:buClr>
                <a:schemeClr val="dk1"/>
              </a:buClr>
              <a:buSzPts val="1800"/>
              <a:buChar char="–"/>
              <a:defRPr/>
            </a:lvl4pPr>
            <a:lvl5pPr indent="-342900" lvl="4" marL="2286000" algn="l">
              <a:lnSpc>
                <a:spcPct val="100000"/>
              </a:lnSpc>
              <a:spcBef>
                <a:spcPts val="360"/>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69" name="Google Shape;69;p1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0" name="Google Shape;70;p1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1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1.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chemeClr val="lt1"/>
            </a:gs>
            <a:gs pos="54000">
              <a:srgbClr val="BFBFBF"/>
            </a:gs>
            <a:gs pos="71000">
              <a:srgbClr val="8C8C8C"/>
            </a:gs>
            <a:gs pos="85500">
              <a:srgbClr val="737373"/>
            </a:gs>
            <a:gs pos="100000">
              <a:srgbClr val="595959"/>
            </a:gs>
          </a:gsLst>
          <a:path path="circle">
            <a:fillToRect b="50%" l="50%" r="50%" t="50%"/>
          </a:path>
          <a:tileRect/>
        </a:gradFill>
      </p:bgPr>
    </p:bg>
    <p:spTree>
      <p:nvGrpSpPr>
        <p:cNvPr id="9" name="Shape 9"/>
        <p:cNvGrpSpPr/>
        <p:nvPr/>
      </p:nvGrpSpPr>
      <p:grpSpPr>
        <a:xfrm>
          <a:off x="0" y="0"/>
          <a:ext cx="0" cy="0"/>
          <a:chOff x="0" y="0"/>
          <a:chExt cx="0" cy="0"/>
        </a:xfrm>
      </p:grpSpPr>
      <p:sp>
        <p:nvSpPr>
          <p:cNvPr id="10" name="Google Shape;10;p2"/>
          <p:cNvSpPr txBox="1"/>
          <p:nvPr>
            <p:ph type="title"/>
          </p:nvPr>
        </p:nvSpPr>
        <p:spPr>
          <a:xfrm>
            <a:off x="1873171" y="843685"/>
            <a:ext cx="33717072" cy="3511286"/>
          </a:xfrm>
          <a:prstGeom prst="rect">
            <a:avLst/>
          </a:prstGeom>
          <a:noFill/>
          <a:ln>
            <a:noFill/>
          </a:ln>
        </p:spPr>
        <p:txBody>
          <a:bodyPr anchorCtr="0" anchor="ctr" bIns="167225" lIns="334450" spcFirstLastPara="1" rIns="334450" wrap="square" tIns="167225">
            <a:normAutofit/>
          </a:bodyPr>
          <a:lstStyle>
            <a:lvl1pPr lvl="0" marR="0" rtl="0" algn="ctr">
              <a:lnSpc>
                <a:spcPct val="100000"/>
              </a:lnSpc>
              <a:spcBef>
                <a:spcPts val="0"/>
              </a:spcBef>
              <a:spcAft>
                <a:spcPts val="0"/>
              </a:spcAft>
              <a:buClr>
                <a:schemeClr val="dk1"/>
              </a:buClr>
              <a:buSzPts val="16100"/>
              <a:buFont typeface="Calibri"/>
              <a:buNone/>
              <a:defRPr b="0" i="0" sz="161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
          <p:cNvSpPr txBox="1"/>
          <p:nvPr>
            <p:ph idx="1" type="body"/>
          </p:nvPr>
        </p:nvSpPr>
        <p:spPr>
          <a:xfrm>
            <a:off x="1873171" y="4915801"/>
            <a:ext cx="33717072" cy="13903718"/>
          </a:xfrm>
          <a:prstGeom prst="rect">
            <a:avLst/>
          </a:prstGeom>
          <a:noFill/>
          <a:ln>
            <a:noFill/>
          </a:ln>
        </p:spPr>
        <p:txBody>
          <a:bodyPr anchorCtr="0" anchor="t" bIns="167225" lIns="334450" spcFirstLastPara="1" rIns="334450" wrap="square" tIns="167225">
            <a:normAutofit/>
          </a:bodyPr>
          <a:lstStyle>
            <a:lvl1pPr indent="-971550" lvl="0" marL="457200" marR="0" rtl="0" algn="l">
              <a:lnSpc>
                <a:spcPct val="100000"/>
              </a:lnSpc>
              <a:spcBef>
                <a:spcPts val="2340"/>
              </a:spcBef>
              <a:spcAft>
                <a:spcPts val="0"/>
              </a:spcAft>
              <a:buClr>
                <a:schemeClr val="dk1"/>
              </a:buClr>
              <a:buSzPts val="11700"/>
              <a:buFont typeface="Arial"/>
              <a:buChar char="•"/>
              <a:defRPr b="0" i="0" sz="11700" u="none" cap="none" strike="noStrike">
                <a:solidFill>
                  <a:schemeClr val="dk1"/>
                </a:solidFill>
                <a:latin typeface="Calibri"/>
                <a:ea typeface="Calibri"/>
                <a:cs typeface="Calibri"/>
                <a:sym typeface="Calibri"/>
              </a:defRPr>
            </a:lvl1pPr>
            <a:lvl2pPr indent="-876300" lvl="1" marL="914400" marR="0" rtl="0" algn="l">
              <a:lnSpc>
                <a:spcPct val="100000"/>
              </a:lnSpc>
              <a:spcBef>
                <a:spcPts val="2040"/>
              </a:spcBef>
              <a:spcAft>
                <a:spcPts val="0"/>
              </a:spcAft>
              <a:buClr>
                <a:schemeClr val="dk1"/>
              </a:buClr>
              <a:buSzPts val="10200"/>
              <a:buFont typeface="Arial"/>
              <a:buChar char="–"/>
              <a:defRPr b="0" i="0" sz="10200" u="none" cap="none" strike="noStrike">
                <a:solidFill>
                  <a:schemeClr val="dk1"/>
                </a:solidFill>
                <a:latin typeface="Calibri"/>
                <a:ea typeface="Calibri"/>
                <a:cs typeface="Calibri"/>
                <a:sym typeface="Calibri"/>
              </a:defRPr>
            </a:lvl2pPr>
            <a:lvl3pPr indent="-787400" lvl="2" marL="1371600" marR="0" rtl="0" algn="l">
              <a:lnSpc>
                <a:spcPct val="100000"/>
              </a:lnSpc>
              <a:spcBef>
                <a:spcPts val="1760"/>
              </a:spcBef>
              <a:spcAft>
                <a:spcPts val="0"/>
              </a:spcAft>
              <a:buClr>
                <a:schemeClr val="dk1"/>
              </a:buClr>
              <a:buSzPts val="8800"/>
              <a:buFont typeface="Arial"/>
              <a:buChar char="•"/>
              <a:defRPr b="0" i="0" sz="8800" u="none" cap="none" strike="noStrike">
                <a:solidFill>
                  <a:schemeClr val="dk1"/>
                </a:solidFill>
                <a:latin typeface="Calibri"/>
                <a:ea typeface="Calibri"/>
                <a:cs typeface="Calibri"/>
                <a:sym typeface="Calibri"/>
              </a:defRPr>
            </a:lvl3pPr>
            <a:lvl4pPr indent="-692150" lvl="3" marL="1828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4pPr>
            <a:lvl5pPr indent="-692150" lvl="4" marL="22860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5pPr>
            <a:lvl6pPr indent="-692150" lvl="5" marL="27432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6pPr>
            <a:lvl7pPr indent="-692150" lvl="6" marL="32004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7pPr>
            <a:lvl8pPr indent="-692150" lvl="7" marL="36576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8pPr>
            <a:lvl9pPr indent="-692150" lvl="8" marL="4114800" marR="0" rtl="0" algn="l">
              <a:lnSpc>
                <a:spcPct val="100000"/>
              </a:lnSpc>
              <a:spcBef>
                <a:spcPts val="1460"/>
              </a:spcBef>
              <a:spcAft>
                <a:spcPts val="0"/>
              </a:spcAft>
              <a:buClr>
                <a:schemeClr val="dk1"/>
              </a:buClr>
              <a:buSzPts val="7300"/>
              <a:buFont typeface="Arial"/>
              <a:buChar char="•"/>
              <a:defRPr b="0" i="0" sz="7300" u="none" cap="none" strike="noStrike">
                <a:solidFill>
                  <a:schemeClr val="dk1"/>
                </a:solidFill>
                <a:latin typeface="Calibri"/>
                <a:ea typeface="Calibri"/>
                <a:cs typeface="Calibri"/>
                <a:sym typeface="Calibri"/>
              </a:defRPr>
            </a:lvl9pPr>
          </a:lstStyle>
          <a:p/>
        </p:txBody>
      </p:sp>
      <p:sp>
        <p:nvSpPr>
          <p:cNvPr id="12" name="Google Shape;12;p2"/>
          <p:cNvSpPr txBox="1"/>
          <p:nvPr>
            <p:ph idx="10" type="dt"/>
          </p:nvPr>
        </p:nvSpPr>
        <p:spPr>
          <a:xfrm>
            <a:off x="1873171" y="19526650"/>
            <a:ext cx="8741463" cy="1121661"/>
          </a:xfrm>
          <a:prstGeom prst="rect">
            <a:avLst/>
          </a:prstGeom>
          <a:noFill/>
          <a:ln>
            <a:noFill/>
          </a:ln>
        </p:spPr>
        <p:txBody>
          <a:bodyPr anchorCtr="0" anchor="ctr" bIns="167225" lIns="334450" spcFirstLastPara="1" rIns="334450" wrap="square" tIns="167225">
            <a:noAutofit/>
          </a:bodyPr>
          <a:lstStyle>
            <a:lvl1pPr lvl="0" marR="0" rtl="0" algn="l">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3" name="Google Shape;13;p2"/>
          <p:cNvSpPr txBox="1"/>
          <p:nvPr>
            <p:ph idx="11" type="ftr"/>
          </p:nvPr>
        </p:nvSpPr>
        <p:spPr>
          <a:xfrm>
            <a:off x="12800000" y="19526650"/>
            <a:ext cx="11863414" cy="1121661"/>
          </a:xfrm>
          <a:prstGeom prst="rect">
            <a:avLst/>
          </a:prstGeom>
          <a:noFill/>
          <a:ln>
            <a:noFill/>
          </a:ln>
        </p:spPr>
        <p:txBody>
          <a:bodyPr anchorCtr="0" anchor="ctr" bIns="167225" lIns="334450" spcFirstLastPara="1" rIns="334450" wrap="square" tIns="167225">
            <a:noAutofit/>
          </a:bodyPr>
          <a:lstStyle>
            <a:lvl1pPr lvl="0" marR="0" rtl="0" algn="ctr">
              <a:lnSpc>
                <a:spcPct val="100000"/>
              </a:lnSpc>
              <a:spcBef>
                <a:spcPts val="0"/>
              </a:spcBef>
              <a:spcAft>
                <a:spcPts val="0"/>
              </a:spcAft>
              <a:buClr>
                <a:srgbClr val="000000"/>
              </a:buClr>
              <a:buSzPts val="1400"/>
              <a:buFont typeface="Arial"/>
              <a:buNone/>
              <a:defRPr b="0" i="0" sz="4400" u="none" cap="none" strike="noStrike">
                <a:solidFill>
                  <a:srgbClr val="888888"/>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6600" u="none" cap="none" strike="noStrike">
                <a:solidFill>
                  <a:schemeClr val="dk1"/>
                </a:solidFill>
                <a:latin typeface="Calibri"/>
                <a:ea typeface="Calibri"/>
                <a:cs typeface="Calibri"/>
                <a:sym typeface="Calibri"/>
              </a:defRPr>
            </a:lvl9pPr>
          </a:lstStyle>
          <a:p/>
        </p:txBody>
      </p:sp>
      <p:sp>
        <p:nvSpPr>
          <p:cNvPr id="14" name="Google Shape;14;p2"/>
          <p:cNvSpPr txBox="1"/>
          <p:nvPr>
            <p:ph idx="12" type="sldNum"/>
          </p:nvPr>
        </p:nvSpPr>
        <p:spPr>
          <a:xfrm>
            <a:off x="26848778" y="19526650"/>
            <a:ext cx="8741463" cy="1121661"/>
          </a:xfrm>
          <a:prstGeom prst="rect">
            <a:avLst/>
          </a:prstGeom>
          <a:noFill/>
          <a:ln>
            <a:noFill/>
          </a:ln>
        </p:spPr>
        <p:txBody>
          <a:bodyPr anchorCtr="0" anchor="ctr" bIns="167225" lIns="334450" spcFirstLastPara="1" rIns="334450" wrap="square" tIns="167225">
            <a:noAutofit/>
          </a:bodyPr>
          <a:lstStyle>
            <a:lvl1pPr indent="0" lvl="0"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4400"/>
              <a:buFont typeface="Arial"/>
              <a:buNone/>
              <a:defRPr b="0" i="0" sz="44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7.jpg"/><Relationship Id="rId4" Type="http://schemas.openxmlformats.org/officeDocument/2006/relationships/image" Target="../media/image3.png"/><Relationship Id="rId5"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1.png"/><Relationship Id="rId4" Type="http://schemas.openxmlformats.org/officeDocument/2006/relationships/image" Target="../media/image4.jpg"/><Relationship Id="rId5" Type="http://schemas.openxmlformats.org/officeDocument/2006/relationships/image" Target="../media/image2.png"/><Relationship Id="rId6" Type="http://schemas.openxmlformats.org/officeDocument/2006/relationships/image" Target="../media/image8.jpg"/><Relationship Id="rId7"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2" name="Shape 82"/>
        <p:cNvGrpSpPr/>
        <p:nvPr/>
      </p:nvGrpSpPr>
      <p:grpSpPr>
        <a:xfrm>
          <a:off x="0" y="0"/>
          <a:ext cx="0" cy="0"/>
          <a:chOff x="0" y="0"/>
          <a:chExt cx="0" cy="0"/>
        </a:xfrm>
      </p:grpSpPr>
      <p:sp>
        <p:nvSpPr>
          <p:cNvPr id="83" name="Google Shape;83;p14"/>
          <p:cNvSpPr/>
          <p:nvPr/>
        </p:nvSpPr>
        <p:spPr>
          <a:xfrm>
            <a:off x="18973100" y="4975550"/>
            <a:ext cx="17830800" cy="14643600"/>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None/>
            </a:pPr>
            <a:r>
              <a:rPr b="1" lang="en-US" sz="4500">
                <a:latin typeface="Calibri"/>
                <a:ea typeface="Calibri"/>
                <a:cs typeface="Calibri"/>
                <a:sym typeface="Calibri"/>
              </a:rPr>
              <a:t>Design Product</a:t>
            </a:r>
            <a:endParaRPr b="1" sz="4500">
              <a:latin typeface="Calibri"/>
              <a:ea typeface="Calibri"/>
              <a:cs typeface="Calibri"/>
              <a:sym typeface="Calibri"/>
            </a:endParaRPr>
          </a:p>
          <a:p>
            <a:pPr indent="0" lvl="0" marL="0" marR="0" rtl="0" algn="l">
              <a:lnSpc>
                <a:spcPct val="100000"/>
              </a:lnSpc>
              <a:spcBef>
                <a:spcPts val="0"/>
              </a:spcBef>
              <a:spcAft>
                <a:spcPts val="0"/>
              </a:spcAft>
              <a:buNone/>
            </a:pPr>
            <a:r>
              <a:rPr lang="en-US" sz="4500">
                <a:latin typeface="Calibri"/>
                <a:ea typeface="Calibri"/>
                <a:cs typeface="Calibri"/>
                <a:sym typeface="Calibri"/>
              </a:rPr>
              <a:t>Our team plans to have the bacteria undergo metabolic pathways to produce quercetin:</a:t>
            </a:r>
            <a:endParaRPr sz="4500">
              <a:latin typeface="Calibri"/>
              <a:ea typeface="Calibri"/>
              <a:cs typeface="Calibri"/>
              <a:sym typeface="Calibri"/>
            </a:endParaRPr>
          </a:p>
          <a:p>
            <a:pPr indent="-565150" lvl="0" marL="457200" marR="0" rtl="0" algn="l">
              <a:lnSpc>
                <a:spcPct val="100000"/>
              </a:lnSpc>
              <a:spcBef>
                <a:spcPts val="0"/>
              </a:spcBef>
              <a:spcAft>
                <a:spcPts val="0"/>
              </a:spcAft>
              <a:buClr>
                <a:schemeClr val="dk1"/>
              </a:buClr>
              <a:buSzPts val="4500"/>
              <a:buChar char="●"/>
            </a:pPr>
            <a:r>
              <a:rPr lang="en-US" sz="4500">
                <a:latin typeface="Calibri"/>
                <a:ea typeface="Calibri"/>
                <a:cs typeface="Calibri"/>
                <a:sym typeface="Calibri"/>
              </a:rPr>
              <a:t>Quercetin to Rutin: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rPr lang="en-US" sz="4500">
                <a:latin typeface="Calibri"/>
                <a:ea typeface="Calibri"/>
                <a:cs typeface="Calibri"/>
                <a:sym typeface="Calibri"/>
              </a:rPr>
              <a:t>1. C</a:t>
            </a:r>
            <a:r>
              <a:rPr lang="en-US" sz="4500">
                <a:latin typeface="Calibri"/>
                <a:ea typeface="Calibri"/>
                <a:cs typeface="Calibri"/>
                <a:sym typeface="Calibri"/>
              </a:rPr>
              <a:t>atalyzed by UDP-glucose flavonoid 3-O-glucosyltransferase to produce isoquercitrin</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rPr lang="en-US" sz="4500">
                <a:latin typeface="Calibri"/>
                <a:ea typeface="Calibri"/>
                <a:cs typeface="Calibri"/>
                <a:sym typeface="Calibri"/>
              </a:rPr>
              <a:t>2. Catalyze isoquercitrin by flavonoid 3-O-glucoside L-rhamnosyltransferase to produce rutin</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457200" marR="0" rtl="0" algn="l">
              <a:lnSpc>
                <a:spcPct val="100000"/>
              </a:lnSpc>
              <a:spcBef>
                <a:spcPts val="0"/>
              </a:spcBef>
              <a:spcAft>
                <a:spcPts val="0"/>
              </a:spcAft>
              <a:buNone/>
            </a:pPr>
            <a:r>
              <a:t/>
            </a:r>
            <a:endParaRPr sz="4500">
              <a:latin typeface="Calibri"/>
              <a:ea typeface="Calibri"/>
              <a:cs typeface="Calibri"/>
              <a:sym typeface="Calibri"/>
            </a:endParaRPr>
          </a:p>
          <a:p>
            <a:pPr indent="0" lvl="0" marL="0" rtl="0" algn="l">
              <a:spcBef>
                <a:spcPts val="0"/>
              </a:spcBef>
              <a:spcAft>
                <a:spcPts val="0"/>
              </a:spcAft>
              <a:buNone/>
            </a:pPr>
            <a:r>
              <a:rPr b="1" lang="en-US" sz="4500">
                <a:solidFill>
                  <a:schemeClr val="dk1"/>
                </a:solidFill>
                <a:latin typeface="Calibri"/>
                <a:ea typeface="Calibri"/>
                <a:cs typeface="Calibri"/>
                <a:sym typeface="Calibri"/>
              </a:rPr>
              <a:t>Plasmid design:</a:t>
            </a:r>
            <a:endParaRPr b="1" sz="4500">
              <a:solidFill>
                <a:schemeClr val="dk1"/>
              </a:solidFill>
              <a:latin typeface="Calibri"/>
              <a:ea typeface="Calibri"/>
              <a:cs typeface="Calibri"/>
              <a:sym typeface="Calibri"/>
            </a:endParaRPr>
          </a:p>
          <a:p>
            <a:pPr indent="-514350" lvl="0" marL="457200" rtl="0" algn="l">
              <a:spcBef>
                <a:spcPts val="0"/>
              </a:spcBef>
              <a:spcAft>
                <a:spcPts val="0"/>
              </a:spcAft>
              <a:buClr>
                <a:schemeClr val="dk1"/>
              </a:buClr>
              <a:buSzPts val="4500"/>
              <a:buChar char="●"/>
            </a:pPr>
            <a:r>
              <a:rPr lang="en-US" sz="4500">
                <a:solidFill>
                  <a:schemeClr val="dk1"/>
                </a:solidFill>
                <a:latin typeface="Calibri"/>
                <a:ea typeface="Calibri"/>
                <a:cs typeface="Calibri"/>
                <a:sym typeface="Calibri"/>
              </a:rPr>
              <a:t>Promoter: Pgap-Blo</a:t>
            </a:r>
            <a:endParaRPr sz="4500">
              <a:solidFill>
                <a:schemeClr val="dk1"/>
              </a:solidFill>
              <a:latin typeface="Calibri"/>
              <a:ea typeface="Calibri"/>
              <a:cs typeface="Calibri"/>
              <a:sym typeface="Calibri"/>
            </a:endParaRPr>
          </a:p>
          <a:p>
            <a:pPr indent="-533400" lvl="0" marL="457200" rtl="0" algn="l">
              <a:spcBef>
                <a:spcPts val="0"/>
              </a:spcBef>
              <a:spcAft>
                <a:spcPts val="0"/>
              </a:spcAft>
              <a:buClr>
                <a:schemeClr val="dk1"/>
              </a:buClr>
              <a:buSzPts val="4800"/>
              <a:buChar char="●"/>
            </a:pPr>
            <a:r>
              <a:rPr lang="en-US" sz="4500">
                <a:solidFill>
                  <a:schemeClr val="dk1"/>
                </a:solidFill>
                <a:latin typeface="Calibri"/>
                <a:ea typeface="Calibri"/>
                <a:cs typeface="Calibri"/>
                <a:sym typeface="Calibri"/>
              </a:rPr>
              <a:t>Reporter: </a:t>
            </a:r>
            <a:r>
              <a:rPr lang="en-US" sz="750">
                <a:solidFill>
                  <a:srgbClr val="202124"/>
                </a:solidFill>
                <a:highlight>
                  <a:srgbClr val="FFFFFF"/>
                </a:highlight>
              </a:rPr>
              <a:t> </a:t>
            </a:r>
            <a:r>
              <a:rPr lang="en-US" sz="4500">
                <a:solidFill>
                  <a:srgbClr val="202124"/>
                </a:solidFill>
                <a:highlight>
                  <a:srgbClr val="FFFFFF"/>
                </a:highlight>
              </a:rPr>
              <a:t>α</a:t>
            </a:r>
            <a:r>
              <a:rPr lang="en-US" sz="4500">
                <a:solidFill>
                  <a:schemeClr val="dk1"/>
                </a:solidFill>
                <a:latin typeface="Calibri"/>
                <a:ea typeface="Calibri"/>
                <a:cs typeface="Calibri"/>
                <a:sym typeface="Calibri"/>
              </a:rPr>
              <a:t>-galactosidase (</a:t>
            </a:r>
            <a:r>
              <a:rPr lang="en-US" sz="4500">
                <a:solidFill>
                  <a:srgbClr val="202124"/>
                </a:solidFill>
                <a:highlight>
                  <a:srgbClr val="FFFFFF"/>
                </a:highlight>
              </a:rPr>
              <a:t>α</a:t>
            </a:r>
            <a:r>
              <a:rPr lang="en-US" sz="4500">
                <a:solidFill>
                  <a:schemeClr val="dk1"/>
                </a:solidFill>
                <a:latin typeface="Calibri"/>
                <a:ea typeface="Calibri"/>
                <a:cs typeface="Calibri"/>
                <a:sym typeface="Calibri"/>
              </a:rPr>
              <a:t>-Gal) gene</a:t>
            </a:r>
            <a:endParaRPr sz="4500">
              <a:solidFill>
                <a:schemeClr val="dk1"/>
              </a:solidFill>
              <a:latin typeface="Calibri"/>
              <a:ea typeface="Calibri"/>
              <a:cs typeface="Calibri"/>
              <a:sym typeface="Calibri"/>
            </a:endParaRPr>
          </a:p>
          <a:p>
            <a:pPr indent="-514350" lvl="0" marL="45720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Restriction Sites: Hindlll and Xbal</a:t>
            </a:r>
            <a:endParaRPr sz="4500">
              <a:solidFill>
                <a:schemeClr val="dk1"/>
              </a:solidFill>
              <a:latin typeface="Calibri"/>
              <a:ea typeface="Calibri"/>
              <a:cs typeface="Calibri"/>
              <a:sym typeface="Calibri"/>
            </a:endParaRPr>
          </a:p>
          <a:p>
            <a:pPr indent="-514350" lvl="0" marL="457200" rtl="0" algn="l">
              <a:spcBef>
                <a:spcPts val="0"/>
              </a:spcBef>
              <a:spcAft>
                <a:spcPts val="0"/>
              </a:spcAft>
              <a:buClr>
                <a:schemeClr val="dk1"/>
              </a:buClr>
              <a:buSzPts val="4500"/>
              <a:buFont typeface="Calibri"/>
              <a:buChar char="●"/>
            </a:pPr>
            <a:r>
              <a:rPr lang="en-US" sz="4500">
                <a:solidFill>
                  <a:schemeClr val="dk1"/>
                </a:solidFill>
                <a:latin typeface="Calibri"/>
                <a:ea typeface="Calibri"/>
                <a:cs typeface="Calibri"/>
                <a:sym typeface="Calibri"/>
              </a:rPr>
              <a:t>Terminator: TdppA2</a:t>
            </a:r>
            <a:endParaRPr sz="4500">
              <a:solidFill>
                <a:schemeClr val="dk1"/>
              </a:solidFill>
              <a:latin typeface="Calibri"/>
              <a:ea typeface="Calibri"/>
              <a:cs typeface="Calibri"/>
              <a:sym typeface="Calibri"/>
            </a:endParaRPr>
          </a:p>
        </p:txBody>
      </p:sp>
      <p:pic>
        <p:nvPicPr>
          <p:cNvPr id="84" name="Google Shape;84;p14"/>
          <p:cNvPicPr preferRelativeResize="0"/>
          <p:nvPr/>
        </p:nvPicPr>
        <p:blipFill rotWithShape="1">
          <a:blip r:embed="rId3">
            <a:alphaModFix/>
          </a:blip>
          <a:srcRect b="14815" l="3710" r="15793" t="10356"/>
          <a:stretch/>
        </p:blipFill>
        <p:spPr>
          <a:xfrm>
            <a:off x="22421975" y="10534650"/>
            <a:ext cx="13743600" cy="6951300"/>
          </a:xfrm>
          <a:prstGeom prst="roundRect">
            <a:avLst>
              <a:gd fmla="val 50000" name="adj"/>
            </a:avLst>
          </a:prstGeom>
          <a:noFill/>
          <a:ln>
            <a:noFill/>
          </a:ln>
        </p:spPr>
      </p:pic>
      <p:sp>
        <p:nvSpPr>
          <p:cNvPr id="85" name="Google Shape;85;p14"/>
          <p:cNvSpPr/>
          <p:nvPr/>
        </p:nvSpPr>
        <p:spPr>
          <a:xfrm>
            <a:off x="654215" y="217403"/>
            <a:ext cx="36212700" cy="3154800"/>
          </a:xfrm>
          <a:prstGeom prst="rect">
            <a:avLst/>
          </a:prstGeom>
          <a:solidFill>
            <a:schemeClr val="dk2"/>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7200"/>
              <a:buFont typeface="Arial"/>
              <a:buNone/>
            </a:pPr>
            <a:r>
              <a:rPr b="1" lang="en-US" sz="7200" u="sng">
                <a:solidFill>
                  <a:schemeClr val="lt1"/>
                </a:solidFill>
                <a:latin typeface="Calibri"/>
                <a:ea typeface="Calibri"/>
                <a:cs typeface="Calibri"/>
                <a:sym typeface="Calibri"/>
              </a:rPr>
              <a:t>Flayevonoid</a:t>
            </a:r>
            <a:endParaRPr b="0" i="0" sz="7200" u="sng"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Zoe Lai, Cynthia Li, Corinne Meng, Paris Weaver</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Western Reserve Academy, Hudson, OH</a:t>
            </a:r>
            <a:endParaRPr b="0" i="0" sz="4800" u="none" cap="none" strike="noStrike">
              <a:solidFill>
                <a:schemeClr val="lt1"/>
              </a:solidFill>
              <a:latin typeface="Calibri"/>
              <a:ea typeface="Calibri"/>
              <a:cs typeface="Calibri"/>
              <a:sym typeface="Calibri"/>
            </a:endParaRPr>
          </a:p>
        </p:txBody>
      </p:sp>
      <p:sp>
        <p:nvSpPr>
          <p:cNvPr id="86" name="Google Shape;86;p14"/>
          <p:cNvSpPr/>
          <p:nvPr/>
        </p:nvSpPr>
        <p:spPr>
          <a:xfrm>
            <a:off x="644288" y="3602321"/>
            <a:ext cx="17830800" cy="1143000"/>
          </a:xfrm>
          <a:prstGeom prst="rect">
            <a:avLst/>
          </a:prstGeom>
          <a:solidFill>
            <a:schemeClr val="dk2"/>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 Introduction &amp; Project Details</a:t>
            </a:r>
            <a:endParaRPr b="0" i="0" sz="6600" u="none" cap="none" strike="noStrike">
              <a:solidFill>
                <a:schemeClr val="lt1"/>
              </a:solidFill>
              <a:latin typeface="Calibri"/>
              <a:ea typeface="Calibri"/>
              <a:cs typeface="Calibri"/>
              <a:sym typeface="Calibri"/>
            </a:endParaRPr>
          </a:p>
        </p:txBody>
      </p:sp>
      <p:sp>
        <p:nvSpPr>
          <p:cNvPr id="87" name="Google Shape;87;p14"/>
          <p:cNvSpPr/>
          <p:nvPr/>
        </p:nvSpPr>
        <p:spPr>
          <a:xfrm>
            <a:off x="18973102" y="3602384"/>
            <a:ext cx="17830800" cy="1143000"/>
          </a:xfrm>
          <a:prstGeom prst="rect">
            <a:avLst/>
          </a:prstGeom>
          <a:solidFill>
            <a:schemeClr val="dk2"/>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Experiments We</a:t>
            </a:r>
            <a:r>
              <a:rPr lang="en-US" sz="6600">
                <a:solidFill>
                  <a:schemeClr val="lt1"/>
                </a:solidFill>
                <a:latin typeface="Calibri"/>
                <a:ea typeface="Calibri"/>
                <a:cs typeface="Calibri"/>
                <a:sym typeface="Calibri"/>
              </a:rPr>
              <a:t> </a:t>
            </a:r>
            <a:r>
              <a:rPr b="0" i="0" lang="en-US" sz="6600" u="none" cap="none" strike="noStrike">
                <a:solidFill>
                  <a:schemeClr val="lt1"/>
                </a:solidFill>
                <a:latin typeface="Calibri"/>
                <a:ea typeface="Calibri"/>
                <a:cs typeface="Calibri"/>
                <a:sym typeface="Calibri"/>
              </a:rPr>
              <a:t>Planned</a:t>
            </a:r>
            <a:endParaRPr b="0" i="0" sz="6600" u="none" cap="none" strike="noStrike">
              <a:solidFill>
                <a:schemeClr val="lt1"/>
              </a:solidFill>
              <a:latin typeface="Calibri"/>
              <a:ea typeface="Calibri"/>
              <a:cs typeface="Calibri"/>
              <a:sym typeface="Calibri"/>
            </a:endParaRPr>
          </a:p>
        </p:txBody>
      </p:sp>
      <p:sp>
        <p:nvSpPr>
          <p:cNvPr id="88" name="Google Shape;88;p14"/>
          <p:cNvSpPr txBox="1"/>
          <p:nvPr/>
        </p:nvSpPr>
        <p:spPr>
          <a:xfrm>
            <a:off x="41869741" y="7774703"/>
            <a:ext cx="184800" cy="3078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id="89" name="Google Shape;89;p14"/>
          <p:cNvPicPr preferRelativeResize="0"/>
          <p:nvPr/>
        </p:nvPicPr>
        <p:blipFill rotWithShape="1">
          <a:blip r:embed="rId4">
            <a:alphaModFix/>
          </a:blip>
          <a:srcRect b="32053" l="0" r="0" t="12687"/>
          <a:stretch/>
        </p:blipFill>
        <p:spPr>
          <a:xfrm>
            <a:off x="26530125" y="141200"/>
            <a:ext cx="10681927" cy="3291849"/>
          </a:xfrm>
          <a:prstGeom prst="rect">
            <a:avLst/>
          </a:prstGeom>
          <a:noFill/>
          <a:ln>
            <a:noFill/>
          </a:ln>
        </p:spPr>
      </p:pic>
      <p:sp>
        <p:nvSpPr>
          <p:cNvPr id="90" name="Google Shape;90;p14"/>
          <p:cNvSpPr/>
          <p:nvPr/>
        </p:nvSpPr>
        <p:spPr>
          <a:xfrm>
            <a:off x="372525" y="95950"/>
            <a:ext cx="10554600" cy="3430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highlight>
                <a:schemeClr val="lt1"/>
              </a:highlight>
              <a:latin typeface="Arial"/>
              <a:ea typeface="Arial"/>
              <a:cs typeface="Arial"/>
              <a:sym typeface="Arial"/>
            </a:endParaRPr>
          </a:p>
        </p:txBody>
      </p:sp>
      <p:sp>
        <p:nvSpPr>
          <p:cNvPr id="91" name="Google Shape;91;p14"/>
          <p:cNvSpPr txBox="1"/>
          <p:nvPr/>
        </p:nvSpPr>
        <p:spPr>
          <a:xfrm>
            <a:off x="644300" y="4975450"/>
            <a:ext cx="17830800" cy="14643600"/>
          </a:xfrm>
          <a:prstGeom prst="rect">
            <a:avLst/>
          </a:prstGeom>
          <a:noFill/>
          <a:ln cap="flat" cmpd="sng" w="9525">
            <a:solidFill>
              <a:srgbClr val="7F7F7F"/>
            </a:solidFill>
            <a:prstDash val="solid"/>
            <a:round/>
            <a:headEnd len="sm" w="sm" type="none"/>
            <a:tailEnd len="sm" w="sm" type="none"/>
          </a:ln>
        </p:spPr>
        <p:txBody>
          <a:bodyPr anchorCtr="0" anchor="t" bIns="69650" lIns="139300" spcFirstLastPara="1" rIns="139300" wrap="square" tIns="69650">
            <a:noAutofit/>
          </a:bodyPr>
          <a:lstStyle/>
          <a:p>
            <a:pPr indent="45720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Presbyopia, or age-related farsightedness, is caused by a loss of lens flexibility due to aging and oxidative stress. It is the most common eye disease in the world, affecting lives of people aged 50 and above. Oxidative stress is considered one of the major causes of presbyopia, and daily intake of antioxidants, specifically bioflavonoids, has been shown to prevent the hardening of the lens.</a:t>
            </a:r>
            <a:endParaRPr sz="4100">
              <a:solidFill>
                <a:schemeClr val="dk1"/>
              </a:solidFill>
              <a:latin typeface="Calibri"/>
              <a:ea typeface="Calibri"/>
              <a:cs typeface="Calibri"/>
              <a:sym typeface="Calibri"/>
            </a:endParaRPr>
          </a:p>
          <a:p>
            <a:pPr indent="45720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The project genetically engineers </a:t>
            </a:r>
            <a:r>
              <a:rPr i="1" lang="en-US" sz="4100">
                <a:solidFill>
                  <a:schemeClr val="dk1"/>
                </a:solidFill>
                <a:latin typeface="Calibri"/>
                <a:ea typeface="Calibri"/>
                <a:cs typeface="Calibri"/>
                <a:sym typeface="Calibri"/>
              </a:rPr>
              <a:t>Bifidobacterium</a:t>
            </a:r>
            <a:r>
              <a:rPr lang="en-US" sz="4100">
                <a:solidFill>
                  <a:schemeClr val="dk1"/>
                </a:solidFill>
                <a:latin typeface="Calibri"/>
                <a:ea typeface="Calibri"/>
                <a:cs typeface="Calibri"/>
                <a:sym typeface="Calibri"/>
              </a:rPr>
              <a:t>, a probiotic ubiquitous in the human gastrointestinal tract, to produce a bioflavonoid, quercetin 3-O-rutinoside, or rutin, within our bodies. We hypothesize that rutin produced by the engineered </a:t>
            </a:r>
            <a:r>
              <a:rPr i="1" lang="en-US" sz="4100">
                <a:solidFill>
                  <a:schemeClr val="dk1"/>
                </a:solidFill>
                <a:latin typeface="Calibri"/>
                <a:ea typeface="Calibri"/>
                <a:cs typeface="Calibri"/>
                <a:sym typeface="Calibri"/>
              </a:rPr>
              <a:t>Bifidobacterium </a:t>
            </a:r>
            <a:r>
              <a:rPr lang="en-US" sz="4100">
                <a:solidFill>
                  <a:schemeClr val="dk1"/>
                </a:solidFill>
                <a:latin typeface="Calibri"/>
                <a:ea typeface="Calibri"/>
                <a:cs typeface="Calibri"/>
                <a:sym typeface="Calibri"/>
              </a:rPr>
              <a:t>in the </a:t>
            </a:r>
            <a:r>
              <a:rPr lang="en-US" sz="4100">
                <a:solidFill>
                  <a:schemeClr val="dk1"/>
                </a:solidFill>
                <a:latin typeface="Calibri"/>
                <a:ea typeface="Calibri"/>
                <a:cs typeface="Calibri"/>
                <a:sym typeface="Calibri"/>
              </a:rPr>
              <a:t>intestines</a:t>
            </a:r>
            <a:r>
              <a:rPr lang="en-US" sz="4100">
                <a:solidFill>
                  <a:schemeClr val="dk1"/>
                </a:solidFill>
                <a:latin typeface="Calibri"/>
                <a:ea typeface="Calibri"/>
                <a:cs typeface="Calibri"/>
                <a:sym typeface="Calibri"/>
              </a:rPr>
              <a:t>  will go into the bloodstream and travel to the eyes where it will  reduce oxidative stress, and inhibit the accumulation of lipids, preventing  lens hardening. Therefore, in this study, the engineered </a:t>
            </a:r>
            <a:r>
              <a:rPr i="1" lang="en-US" sz="4100">
                <a:solidFill>
                  <a:schemeClr val="dk1"/>
                </a:solidFill>
                <a:latin typeface="Calibri"/>
                <a:ea typeface="Calibri"/>
                <a:cs typeface="Calibri"/>
                <a:sym typeface="Calibri"/>
              </a:rPr>
              <a:t>Bifidobacterium </a:t>
            </a:r>
            <a:r>
              <a:rPr lang="en-US" sz="4100">
                <a:solidFill>
                  <a:schemeClr val="dk1"/>
                </a:solidFill>
                <a:latin typeface="Calibri"/>
                <a:ea typeface="Calibri"/>
                <a:cs typeface="Calibri"/>
                <a:sym typeface="Calibri"/>
              </a:rPr>
              <a:t>will become part of our gut bacteria and the product </a:t>
            </a:r>
            <a:r>
              <a:rPr lang="en-US" sz="4100">
                <a:solidFill>
                  <a:schemeClr val="dk1"/>
                </a:solidFill>
                <a:latin typeface="Calibri"/>
                <a:ea typeface="Calibri"/>
                <a:cs typeface="Calibri"/>
                <a:sym typeface="Calibri"/>
              </a:rPr>
              <a:t>quercetin</a:t>
            </a:r>
            <a:r>
              <a:rPr lang="en-US" sz="4100">
                <a:solidFill>
                  <a:schemeClr val="dk1"/>
                </a:solidFill>
                <a:latin typeface="Calibri"/>
                <a:ea typeface="Calibri"/>
                <a:cs typeface="Calibri"/>
                <a:sym typeface="Calibri"/>
              </a:rPr>
              <a:t> will affect  aldose reductase, an enzyme that affects lens hardening.</a:t>
            </a:r>
            <a:endParaRPr sz="4100">
              <a:solidFill>
                <a:schemeClr val="dk1"/>
              </a:solidFill>
              <a:latin typeface="Calibri"/>
              <a:ea typeface="Calibri"/>
              <a:cs typeface="Calibri"/>
              <a:sym typeface="Calibri"/>
            </a:endParaRPr>
          </a:p>
          <a:p>
            <a:pPr indent="45720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This design forms a self-sustaining bacteria that  consistently </a:t>
            </a:r>
            <a:r>
              <a:rPr lang="en-US" sz="4100">
                <a:solidFill>
                  <a:schemeClr val="dk1"/>
                </a:solidFill>
                <a:latin typeface="Calibri"/>
                <a:ea typeface="Calibri"/>
                <a:cs typeface="Calibri"/>
                <a:sym typeface="Calibri"/>
              </a:rPr>
              <a:t>produces a </a:t>
            </a:r>
            <a:r>
              <a:rPr lang="en-US" sz="4100">
                <a:solidFill>
                  <a:schemeClr val="dk1"/>
                </a:solidFill>
                <a:latin typeface="Calibri"/>
                <a:ea typeface="Calibri"/>
                <a:cs typeface="Calibri"/>
                <a:sym typeface="Calibri"/>
              </a:rPr>
              <a:t> flavonoid with a built-in flavenoid delivery system, the circulatory system, to treat/prevent presbyopia. The engineered</a:t>
            </a:r>
            <a:r>
              <a:rPr i="1" lang="en-US" sz="4100">
                <a:solidFill>
                  <a:schemeClr val="dk1"/>
                </a:solidFill>
                <a:latin typeface="Calibri"/>
                <a:ea typeface="Calibri"/>
                <a:cs typeface="Calibri"/>
                <a:sym typeface="Calibri"/>
              </a:rPr>
              <a:t> Bifodobacterium</a:t>
            </a:r>
            <a:endParaRPr i="1" sz="4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producing quercetin will become part of the gut microbiome</a:t>
            </a:r>
            <a:r>
              <a:rPr lang="en-US" sz="4100">
                <a:solidFill>
                  <a:schemeClr val="dk1"/>
                </a:solidFill>
                <a:latin typeface="Calibri"/>
                <a:ea typeface="Calibri"/>
                <a:cs typeface="Calibri"/>
                <a:sym typeface="Calibri"/>
              </a:rPr>
              <a:t> </a:t>
            </a:r>
            <a:endParaRPr sz="4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and the quercetin will be  </a:t>
            </a:r>
            <a:r>
              <a:rPr lang="en-US" sz="4100">
                <a:solidFill>
                  <a:schemeClr val="dk1"/>
                </a:solidFill>
                <a:latin typeface="Calibri"/>
                <a:ea typeface="Calibri"/>
                <a:cs typeface="Calibri"/>
                <a:sym typeface="Calibri"/>
              </a:rPr>
              <a:t>delivered by the nervous system, </a:t>
            </a:r>
            <a:endParaRPr sz="4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traveling to our eyes and preventing the loss of elasticity</a:t>
            </a:r>
            <a:endParaRPr sz="4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in the lens. People everywhere will no longer be frantically</a:t>
            </a:r>
            <a:endParaRPr sz="4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looking</a:t>
            </a:r>
            <a:r>
              <a:rPr lang="en-US" sz="4100">
                <a:solidFill>
                  <a:schemeClr val="dk1"/>
                </a:solidFill>
                <a:latin typeface="Calibri"/>
                <a:ea typeface="Calibri"/>
                <a:cs typeface="Calibri"/>
                <a:sym typeface="Calibri"/>
              </a:rPr>
              <a:t> for their reading glasses repeatedly throughout</a:t>
            </a:r>
            <a:endParaRPr sz="41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1100"/>
              <a:buFont typeface="Arial"/>
              <a:buNone/>
            </a:pPr>
            <a:r>
              <a:rPr lang="en-US" sz="4100">
                <a:solidFill>
                  <a:schemeClr val="dk1"/>
                </a:solidFill>
                <a:latin typeface="Calibri"/>
                <a:ea typeface="Calibri"/>
                <a:cs typeface="Calibri"/>
                <a:sym typeface="Calibri"/>
              </a:rPr>
              <a:t>the day!</a:t>
            </a:r>
            <a:endParaRPr sz="4100">
              <a:solidFill>
                <a:schemeClr val="dk1"/>
              </a:solidFill>
              <a:latin typeface="Calibri"/>
              <a:ea typeface="Calibri"/>
              <a:cs typeface="Calibri"/>
              <a:sym typeface="Calibri"/>
            </a:endParaRPr>
          </a:p>
        </p:txBody>
      </p:sp>
      <p:sp>
        <p:nvSpPr>
          <p:cNvPr id="92" name="Google Shape;92;p14"/>
          <p:cNvSpPr txBox="1"/>
          <p:nvPr/>
        </p:nvSpPr>
        <p:spPr>
          <a:xfrm>
            <a:off x="11818834" y="18612850"/>
            <a:ext cx="279600" cy="387000"/>
          </a:xfrm>
          <a:prstGeom prst="rect">
            <a:avLst/>
          </a:prstGeom>
          <a:noFill/>
          <a:ln>
            <a:noFill/>
          </a:ln>
        </p:spPr>
        <p:txBody>
          <a:bodyPr anchorCtr="0" anchor="t" bIns="69650" lIns="139300" spcFirstLastPara="1" rIns="139300" wrap="square" tIns="69650">
            <a:spAutoFit/>
          </a:bodyPr>
          <a:lstStyle/>
          <a:p>
            <a:pPr indent="0" lvl="0" marL="0" marR="0" rtl="0" algn="l">
              <a:lnSpc>
                <a:spcPct val="100000"/>
              </a:lnSpc>
              <a:spcBef>
                <a:spcPts val="0"/>
              </a:spcBef>
              <a:spcAft>
                <a:spcPts val="0"/>
              </a:spcAft>
              <a:buClr>
                <a:srgbClr val="000000"/>
              </a:buClr>
              <a:buSzPts val="1600"/>
              <a:buFont typeface="Arial"/>
              <a:buNone/>
            </a:pPr>
            <a:r>
              <a:t/>
            </a:r>
            <a:endParaRPr b="0" i="0" sz="1600" u="none" cap="none" strike="noStrike">
              <a:solidFill>
                <a:schemeClr val="dk1"/>
              </a:solidFill>
              <a:latin typeface="Arial"/>
              <a:ea typeface="Arial"/>
              <a:cs typeface="Arial"/>
              <a:sym typeface="Arial"/>
            </a:endParaRPr>
          </a:p>
        </p:txBody>
      </p:sp>
      <p:pic>
        <p:nvPicPr>
          <p:cNvPr id="93" name="Google Shape;93;p14"/>
          <p:cNvPicPr preferRelativeResize="0"/>
          <p:nvPr/>
        </p:nvPicPr>
        <p:blipFill rotWithShape="1">
          <a:blip r:embed="rId5">
            <a:alphaModFix/>
          </a:blip>
          <a:srcRect b="4662" l="0" r="0" t="0"/>
          <a:stretch/>
        </p:blipFill>
        <p:spPr>
          <a:xfrm>
            <a:off x="13670800" y="14637325"/>
            <a:ext cx="4596574" cy="482657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8" name="Shape 98"/>
        <p:cNvGrpSpPr/>
        <p:nvPr/>
      </p:nvGrpSpPr>
      <p:grpSpPr>
        <a:xfrm>
          <a:off x="0" y="0"/>
          <a:ext cx="0" cy="0"/>
          <a:chOff x="0" y="0"/>
          <a:chExt cx="0" cy="0"/>
        </a:xfrm>
      </p:grpSpPr>
      <p:sp>
        <p:nvSpPr>
          <p:cNvPr id="99" name="Google Shape;99;p1"/>
          <p:cNvSpPr/>
          <p:nvPr/>
        </p:nvSpPr>
        <p:spPr>
          <a:xfrm>
            <a:off x="19049200" y="5207400"/>
            <a:ext cx="9000600" cy="7543800"/>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noAutofit/>
          </a:bodyPr>
          <a:lstStyle/>
          <a:p>
            <a:pPr indent="-488950" lvl="0" marL="457200" rtl="0" algn="l">
              <a:spcBef>
                <a:spcPts val="0"/>
              </a:spcBef>
              <a:spcAft>
                <a:spcPts val="0"/>
              </a:spcAft>
              <a:buClr>
                <a:schemeClr val="dk1"/>
              </a:buClr>
              <a:buSzPts val="4100"/>
              <a:buFont typeface="Calibri"/>
              <a:buChar char="●"/>
            </a:pPr>
            <a:r>
              <a:rPr lang="en-US" sz="4100">
                <a:solidFill>
                  <a:schemeClr val="dk1"/>
                </a:solidFill>
                <a:latin typeface="Calibri"/>
                <a:ea typeface="Calibri"/>
                <a:cs typeface="Calibri"/>
                <a:sym typeface="Calibri"/>
              </a:rPr>
              <a:t>P</a:t>
            </a:r>
            <a:r>
              <a:rPr lang="en-US" sz="4100">
                <a:solidFill>
                  <a:schemeClr val="dk1"/>
                </a:solidFill>
                <a:latin typeface="Calibri"/>
                <a:ea typeface="Calibri"/>
                <a:cs typeface="Calibri"/>
                <a:sym typeface="Calibri"/>
              </a:rPr>
              <a:t>rojects proposals were voted on within the Synthetic Biology class and the most popular ones were chosen. Many of our dearest ones suffer from presbyopia and we wish to make an impact. The final team consists of four students with varying levels of experience in the field:</a:t>
            </a:r>
            <a:endParaRPr sz="4100">
              <a:solidFill>
                <a:schemeClr val="dk1"/>
              </a:solidFill>
              <a:latin typeface="Calibri"/>
              <a:ea typeface="Calibri"/>
              <a:cs typeface="Calibri"/>
              <a:sym typeface="Calibri"/>
            </a:endParaRPr>
          </a:p>
          <a:p>
            <a:pPr indent="-539750" lvl="0" marL="457200" marR="0" rtl="0" algn="l">
              <a:lnSpc>
                <a:spcPct val="100000"/>
              </a:lnSpc>
              <a:spcBef>
                <a:spcPts val="0"/>
              </a:spcBef>
              <a:spcAft>
                <a:spcPts val="0"/>
              </a:spcAft>
              <a:buClr>
                <a:schemeClr val="dk1"/>
              </a:buClr>
              <a:buSzPts val="4100"/>
              <a:buFont typeface="Calibri"/>
              <a:buChar char="●"/>
            </a:pPr>
            <a:r>
              <a:rPr lang="en-US" sz="4100">
                <a:solidFill>
                  <a:schemeClr val="dk1"/>
                </a:solidFill>
                <a:latin typeface="Calibri"/>
                <a:ea typeface="Calibri"/>
                <a:cs typeface="Calibri"/>
                <a:sym typeface="Calibri"/>
              </a:rPr>
              <a:t>Zoe Lai (‘22)</a:t>
            </a:r>
            <a:endParaRPr sz="4100">
              <a:solidFill>
                <a:schemeClr val="dk1"/>
              </a:solidFill>
              <a:latin typeface="Calibri"/>
              <a:ea typeface="Calibri"/>
              <a:cs typeface="Calibri"/>
              <a:sym typeface="Calibri"/>
            </a:endParaRPr>
          </a:p>
          <a:p>
            <a:pPr indent="-539750" lvl="0" marL="457200" marR="0" rtl="0" algn="l">
              <a:lnSpc>
                <a:spcPct val="100000"/>
              </a:lnSpc>
              <a:spcBef>
                <a:spcPts val="0"/>
              </a:spcBef>
              <a:spcAft>
                <a:spcPts val="0"/>
              </a:spcAft>
              <a:buClr>
                <a:schemeClr val="dk1"/>
              </a:buClr>
              <a:buSzPts val="4100"/>
              <a:buFont typeface="Calibri"/>
              <a:buChar char="●"/>
            </a:pPr>
            <a:r>
              <a:rPr lang="en-US" sz="4100">
                <a:solidFill>
                  <a:schemeClr val="dk1"/>
                </a:solidFill>
                <a:latin typeface="Calibri"/>
                <a:ea typeface="Calibri"/>
                <a:cs typeface="Calibri"/>
                <a:sym typeface="Calibri"/>
              </a:rPr>
              <a:t>Corinne Meng (‘22)</a:t>
            </a:r>
            <a:endParaRPr sz="4100">
              <a:solidFill>
                <a:schemeClr val="dk1"/>
              </a:solidFill>
              <a:latin typeface="Calibri"/>
              <a:ea typeface="Calibri"/>
              <a:cs typeface="Calibri"/>
              <a:sym typeface="Calibri"/>
            </a:endParaRPr>
          </a:p>
          <a:p>
            <a:pPr indent="-539750" lvl="0" marL="457200" marR="0" rtl="0" algn="l">
              <a:lnSpc>
                <a:spcPct val="100000"/>
              </a:lnSpc>
              <a:spcBef>
                <a:spcPts val="0"/>
              </a:spcBef>
              <a:spcAft>
                <a:spcPts val="0"/>
              </a:spcAft>
              <a:buClr>
                <a:schemeClr val="dk1"/>
              </a:buClr>
              <a:buSzPts val="4100"/>
              <a:buFont typeface="Calibri"/>
              <a:buChar char="●"/>
            </a:pPr>
            <a:r>
              <a:rPr lang="en-US" sz="4100">
                <a:solidFill>
                  <a:schemeClr val="dk1"/>
                </a:solidFill>
                <a:latin typeface="Calibri"/>
                <a:ea typeface="Calibri"/>
                <a:cs typeface="Calibri"/>
                <a:sym typeface="Calibri"/>
              </a:rPr>
              <a:t>Cynthia Li (‘23)</a:t>
            </a:r>
            <a:endParaRPr sz="4100">
              <a:solidFill>
                <a:schemeClr val="dk1"/>
              </a:solidFill>
              <a:latin typeface="Calibri"/>
              <a:ea typeface="Calibri"/>
              <a:cs typeface="Calibri"/>
              <a:sym typeface="Calibri"/>
            </a:endParaRPr>
          </a:p>
          <a:p>
            <a:pPr indent="-539750" lvl="0" marL="457200" marR="0" rtl="0" algn="l">
              <a:lnSpc>
                <a:spcPct val="100000"/>
              </a:lnSpc>
              <a:spcBef>
                <a:spcPts val="0"/>
              </a:spcBef>
              <a:spcAft>
                <a:spcPts val="0"/>
              </a:spcAft>
              <a:buClr>
                <a:schemeClr val="dk1"/>
              </a:buClr>
              <a:buSzPts val="4100"/>
              <a:buFont typeface="Calibri"/>
              <a:buChar char="●"/>
            </a:pPr>
            <a:r>
              <a:rPr lang="en-US" sz="4100">
                <a:solidFill>
                  <a:schemeClr val="dk1"/>
                </a:solidFill>
                <a:latin typeface="Calibri"/>
                <a:ea typeface="Calibri"/>
                <a:cs typeface="Calibri"/>
                <a:sym typeface="Calibri"/>
              </a:rPr>
              <a:t>Paris Weaver (‘23)</a:t>
            </a:r>
            <a:endParaRPr b="0" i="0" sz="4100" u="none" cap="none" strike="noStrike">
              <a:solidFill>
                <a:schemeClr val="dk1"/>
              </a:solidFill>
              <a:latin typeface="Calibri"/>
              <a:ea typeface="Calibri"/>
              <a:cs typeface="Calibri"/>
              <a:sym typeface="Calibri"/>
            </a:endParaRPr>
          </a:p>
        </p:txBody>
      </p:sp>
      <p:sp>
        <p:nvSpPr>
          <p:cNvPr id="100" name="Google Shape;100;p1"/>
          <p:cNvSpPr/>
          <p:nvPr/>
        </p:nvSpPr>
        <p:spPr>
          <a:xfrm>
            <a:off x="19061866" y="3602321"/>
            <a:ext cx="17830801" cy="1143000"/>
          </a:xfrm>
          <a:prstGeom prst="rect">
            <a:avLst/>
          </a:prstGeom>
          <a:solidFill>
            <a:schemeClr val="dk2"/>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chemeClr val="dk1"/>
              </a:buClr>
              <a:buSzPts val="6600"/>
              <a:buFont typeface="Arial"/>
              <a:buNone/>
            </a:pPr>
            <a:r>
              <a:rPr b="0" i="0" lang="en-US" sz="6600" u="none" cap="none" strike="noStrike">
                <a:solidFill>
                  <a:schemeClr val="lt1"/>
                </a:solidFill>
                <a:latin typeface="Calibri"/>
                <a:ea typeface="Calibri"/>
                <a:cs typeface="Calibri"/>
                <a:sym typeface="Calibri"/>
              </a:rPr>
              <a:t>About This Year’s Team</a:t>
            </a:r>
            <a:endParaRPr b="0" i="0" sz="6600" u="none" cap="none" strike="noStrike">
              <a:solidFill>
                <a:schemeClr val="lt1"/>
              </a:solidFill>
              <a:latin typeface="Calibri"/>
              <a:ea typeface="Calibri"/>
              <a:cs typeface="Calibri"/>
              <a:sym typeface="Calibri"/>
            </a:endParaRPr>
          </a:p>
        </p:txBody>
      </p:sp>
      <p:sp>
        <p:nvSpPr>
          <p:cNvPr id="101" name="Google Shape;101;p1"/>
          <p:cNvSpPr/>
          <p:nvPr/>
        </p:nvSpPr>
        <p:spPr>
          <a:xfrm>
            <a:off x="640490" y="3602384"/>
            <a:ext cx="17830801" cy="1143000"/>
          </a:xfrm>
          <a:prstGeom prst="rect">
            <a:avLst/>
          </a:prstGeom>
          <a:solidFill>
            <a:schemeClr val="dk2"/>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Challenge for Next Year’s Team</a:t>
            </a:r>
            <a:endParaRPr b="0" i="0" sz="6600" u="none" cap="none" strike="noStrike">
              <a:solidFill>
                <a:schemeClr val="lt1"/>
              </a:solidFill>
              <a:latin typeface="Calibri"/>
              <a:ea typeface="Calibri"/>
              <a:cs typeface="Calibri"/>
              <a:sym typeface="Calibri"/>
            </a:endParaRPr>
          </a:p>
        </p:txBody>
      </p:sp>
      <p:sp>
        <p:nvSpPr>
          <p:cNvPr id="102" name="Google Shape;102;p1"/>
          <p:cNvSpPr/>
          <p:nvPr/>
        </p:nvSpPr>
        <p:spPr>
          <a:xfrm>
            <a:off x="19101273" y="13200608"/>
            <a:ext cx="17830801" cy="1143000"/>
          </a:xfrm>
          <a:prstGeom prst="rect">
            <a:avLst/>
          </a:prstGeom>
          <a:solidFill>
            <a:schemeClr val="dk2"/>
          </a:solidFill>
          <a:ln cap="flat" cmpd="sng" w="9525">
            <a:solidFill>
              <a:srgbClr val="7F7F7F"/>
            </a:solidFill>
            <a:prstDash val="solid"/>
            <a:round/>
            <a:headEnd len="sm" w="sm" type="none"/>
            <a:tailEnd len="sm" w="sm" type="none"/>
          </a:ln>
          <a:effectLst>
            <a:outerShdw blurRad="40000" rotWithShape="0" dir="5400000" dist="23000">
              <a:srgbClr val="000000">
                <a:alpha val="33725"/>
              </a:srgbClr>
            </a:outerShdw>
          </a:effectLst>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6600"/>
              <a:buFont typeface="Arial"/>
              <a:buNone/>
            </a:pPr>
            <a:r>
              <a:rPr b="0" i="0" lang="en-US" sz="6600" u="none" cap="none" strike="noStrike">
                <a:solidFill>
                  <a:schemeClr val="lt1"/>
                </a:solidFill>
                <a:latin typeface="Calibri"/>
                <a:ea typeface="Calibri"/>
                <a:cs typeface="Calibri"/>
                <a:sym typeface="Calibri"/>
              </a:rPr>
              <a:t>References &amp; Acknowledgements</a:t>
            </a:r>
            <a:endParaRPr b="0" i="0" sz="6600" u="none" cap="none" strike="noStrike">
              <a:solidFill>
                <a:schemeClr val="lt1"/>
              </a:solidFill>
              <a:latin typeface="Calibri"/>
              <a:ea typeface="Calibri"/>
              <a:cs typeface="Calibri"/>
              <a:sym typeface="Calibri"/>
            </a:endParaRPr>
          </a:p>
        </p:txBody>
      </p:sp>
      <p:sp>
        <p:nvSpPr>
          <p:cNvPr id="103" name="Google Shape;103;p1"/>
          <p:cNvSpPr/>
          <p:nvPr/>
        </p:nvSpPr>
        <p:spPr>
          <a:xfrm>
            <a:off x="19101325" y="14727575"/>
            <a:ext cx="17830800" cy="5546400"/>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noAutofit/>
          </a:bodyPr>
          <a:lstStyle/>
          <a:p>
            <a:pPr indent="0" lvl="0" marL="0" marR="0" rtl="0" algn="l">
              <a:lnSpc>
                <a:spcPct val="115000"/>
              </a:lnSpc>
              <a:spcBef>
                <a:spcPts val="0"/>
              </a:spcBef>
              <a:spcAft>
                <a:spcPts val="0"/>
              </a:spcAft>
              <a:buNone/>
            </a:pPr>
            <a:r>
              <a:rPr lang="en-US" sz="5000">
                <a:solidFill>
                  <a:schemeClr val="dk1"/>
                </a:solidFill>
                <a:highlight>
                  <a:srgbClr val="FFFFFF"/>
                </a:highlight>
                <a:latin typeface="Calibri"/>
                <a:ea typeface="Calibri"/>
                <a:cs typeface="Calibri"/>
                <a:sym typeface="Calibri"/>
              </a:rPr>
              <a:t>Instructor: Dr. Beth Pethel</a:t>
            </a:r>
            <a:endParaRPr sz="5000">
              <a:solidFill>
                <a:schemeClr val="dk1"/>
              </a:solidFill>
              <a:highlight>
                <a:srgbClr val="FFFFFF"/>
              </a:highlight>
              <a:latin typeface="Calibri"/>
              <a:ea typeface="Calibri"/>
              <a:cs typeface="Calibri"/>
              <a:sym typeface="Calibri"/>
            </a:endParaRPr>
          </a:p>
          <a:p>
            <a:pPr indent="0" lvl="0" marL="0" marR="0" rtl="0" algn="l">
              <a:lnSpc>
                <a:spcPct val="115000"/>
              </a:lnSpc>
              <a:spcBef>
                <a:spcPts val="0"/>
              </a:spcBef>
              <a:spcAft>
                <a:spcPts val="0"/>
              </a:spcAft>
              <a:buNone/>
            </a:pPr>
            <a:r>
              <a:rPr lang="en-US" sz="5000">
                <a:solidFill>
                  <a:schemeClr val="dk1"/>
                </a:solidFill>
                <a:highlight>
                  <a:srgbClr val="FFFFFF"/>
                </a:highlight>
                <a:latin typeface="Calibri"/>
                <a:ea typeface="Calibri"/>
                <a:cs typeface="Calibri"/>
                <a:sym typeface="Calibri"/>
              </a:rPr>
              <a:t>Mentor: Dr. Kehan Zhang</a:t>
            </a:r>
            <a:endParaRPr sz="5000">
              <a:solidFill>
                <a:schemeClr val="dk1"/>
              </a:solidFill>
              <a:highlight>
                <a:srgbClr val="FFFFFF"/>
              </a:highlight>
              <a:latin typeface="Calibri"/>
              <a:ea typeface="Calibri"/>
              <a:cs typeface="Calibri"/>
              <a:sym typeface="Calibri"/>
            </a:endParaRPr>
          </a:p>
          <a:p>
            <a:pPr indent="0" lvl="0" marL="0" marR="0" rtl="0" algn="l">
              <a:lnSpc>
                <a:spcPct val="100000"/>
              </a:lnSpc>
              <a:spcBef>
                <a:spcPts val="0"/>
              </a:spcBef>
              <a:spcAft>
                <a:spcPts val="0"/>
              </a:spcAft>
              <a:buNone/>
            </a:pPr>
            <a:r>
              <a:t/>
            </a:r>
            <a:endParaRPr sz="4800">
              <a:solidFill>
                <a:schemeClr val="dk1"/>
              </a:solidFill>
              <a:highlight>
                <a:srgbClr val="FFFFFF"/>
              </a:highlight>
              <a:latin typeface="Calibri"/>
              <a:ea typeface="Calibri"/>
              <a:cs typeface="Calibri"/>
              <a:sym typeface="Calibri"/>
            </a:endParaRPr>
          </a:p>
        </p:txBody>
      </p:sp>
      <p:sp>
        <p:nvSpPr>
          <p:cNvPr id="104" name="Google Shape;104;p1"/>
          <p:cNvSpPr/>
          <p:nvPr/>
        </p:nvSpPr>
        <p:spPr>
          <a:xfrm>
            <a:off x="626275" y="5186375"/>
            <a:ext cx="12605100" cy="15087600"/>
          </a:xfrm>
          <a:prstGeom prst="rect">
            <a:avLst/>
          </a:prstGeom>
          <a:noFill/>
          <a:ln cap="flat" cmpd="sng" w="9525">
            <a:solidFill>
              <a:srgbClr val="7F7F7F"/>
            </a:solidFill>
            <a:prstDash val="solid"/>
            <a:round/>
            <a:headEnd len="sm" w="sm" type="none"/>
            <a:tailEnd len="sm" w="sm" type="none"/>
          </a:ln>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en-US" sz="4800">
                <a:solidFill>
                  <a:schemeClr val="dk1"/>
                </a:solidFill>
                <a:latin typeface="Calibri"/>
                <a:ea typeface="Calibri"/>
                <a:cs typeface="Calibri"/>
                <a:sym typeface="Calibri"/>
              </a:rPr>
              <a:t>To advance our project, we have produced a list of some challenges for next year. The first challenge is to evaluate whether electroporation  is the most effective bioengineering method needed for this project. In addition, we also need to assess the feasibility of engineering </a:t>
            </a:r>
            <a:r>
              <a:rPr i="1" lang="en-US" sz="4800">
                <a:solidFill>
                  <a:schemeClr val="dk1"/>
                </a:solidFill>
                <a:latin typeface="Calibri"/>
                <a:ea typeface="Calibri"/>
                <a:cs typeface="Calibri"/>
                <a:sym typeface="Calibri"/>
              </a:rPr>
              <a:t>Bifidobacterium</a:t>
            </a:r>
            <a:r>
              <a:rPr lang="en-US" sz="4800">
                <a:solidFill>
                  <a:schemeClr val="dk1"/>
                </a:solidFill>
                <a:latin typeface="Calibri"/>
                <a:ea typeface="Calibri"/>
                <a:cs typeface="Calibri"/>
                <a:sym typeface="Calibri"/>
              </a:rPr>
              <a:t> since it is not as well studied as </a:t>
            </a:r>
            <a:r>
              <a:rPr i="1" lang="en-US" sz="4800">
                <a:solidFill>
                  <a:schemeClr val="dk1"/>
                </a:solidFill>
                <a:latin typeface="Calibri"/>
                <a:ea typeface="Calibri"/>
                <a:cs typeface="Calibri"/>
                <a:sym typeface="Calibri"/>
              </a:rPr>
              <a:t>E.coli</a:t>
            </a:r>
            <a:r>
              <a:rPr lang="en-US" sz="4800">
                <a:solidFill>
                  <a:schemeClr val="dk1"/>
                </a:solidFill>
                <a:latin typeface="Calibri"/>
                <a:ea typeface="Calibri"/>
                <a:cs typeface="Calibri"/>
                <a:sym typeface="Calibri"/>
              </a:rPr>
              <a:t> in the field of synthetic biology. Another challenge is to determine the specific genes responsible for expressing the </a:t>
            </a:r>
            <a:r>
              <a:rPr lang="en-US" sz="4800">
                <a:solidFill>
                  <a:schemeClr val="dk1"/>
                </a:solidFill>
                <a:latin typeface="Calibri"/>
                <a:ea typeface="Calibri"/>
                <a:cs typeface="Calibri"/>
                <a:sym typeface="Calibri"/>
              </a:rPr>
              <a:t>quercetin</a:t>
            </a:r>
            <a:r>
              <a:rPr lang="en-US" sz="4800">
                <a:solidFill>
                  <a:schemeClr val="dk1"/>
                </a:solidFill>
                <a:latin typeface="Calibri"/>
                <a:ea typeface="Calibri"/>
                <a:cs typeface="Calibri"/>
                <a:sym typeface="Calibri"/>
              </a:rPr>
              <a:t> biosynthesis pathway. Finally, although studies have shown that gut microorganisms can  indeed affect eye health,, the specific routes are yet to be determined. The team will need to determine if  the engineered </a:t>
            </a:r>
            <a:r>
              <a:rPr i="1" lang="en-US" sz="4800">
                <a:solidFill>
                  <a:schemeClr val="dk1"/>
                </a:solidFill>
                <a:latin typeface="Calibri"/>
                <a:ea typeface="Calibri"/>
                <a:cs typeface="Calibri"/>
                <a:sym typeface="Calibri"/>
              </a:rPr>
              <a:t>Bifidobacterium</a:t>
            </a:r>
            <a:r>
              <a:rPr lang="en-US" sz="4800">
                <a:solidFill>
                  <a:schemeClr val="dk1"/>
                </a:solidFill>
                <a:latin typeface="Calibri"/>
                <a:ea typeface="Calibri"/>
                <a:cs typeface="Calibri"/>
                <a:sym typeface="Calibri"/>
              </a:rPr>
              <a:t> will produce a high enough concentration of flavonoid to have an effect at the eyes.</a:t>
            </a:r>
            <a:endParaRPr sz="8800">
              <a:solidFill>
                <a:schemeClr val="dk1"/>
              </a:solidFill>
              <a:latin typeface="Calibri"/>
              <a:ea typeface="Calibri"/>
              <a:cs typeface="Calibri"/>
              <a:sym typeface="Calibri"/>
            </a:endParaRPr>
          </a:p>
        </p:txBody>
      </p:sp>
      <p:sp>
        <p:nvSpPr>
          <p:cNvPr id="105" name="Google Shape;105;p1"/>
          <p:cNvSpPr txBox="1"/>
          <p:nvPr/>
        </p:nvSpPr>
        <p:spPr>
          <a:xfrm>
            <a:off x="41869741" y="7774703"/>
            <a:ext cx="184666"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06" name="Google Shape;106;p1"/>
          <p:cNvSpPr/>
          <p:nvPr/>
        </p:nvSpPr>
        <p:spPr>
          <a:xfrm>
            <a:off x="654215" y="217403"/>
            <a:ext cx="36212708" cy="3154680"/>
          </a:xfrm>
          <a:prstGeom prst="rect">
            <a:avLst/>
          </a:prstGeom>
          <a:solidFill>
            <a:schemeClr val="dk2"/>
          </a:solidFill>
          <a:ln cap="flat" cmpd="sng" w="9525">
            <a:solidFill>
              <a:srgbClr val="17365D"/>
            </a:solidFill>
            <a:prstDash val="solid"/>
            <a:round/>
            <a:headEnd len="sm" w="sm" type="none"/>
            <a:tailEnd len="sm" w="sm" type="none"/>
          </a:ln>
          <a:effectLst>
            <a:outerShdw blurRad="40000" rotWithShape="0" dir="5400000" dist="23000">
              <a:srgbClr val="000000">
                <a:alpha val="33725"/>
              </a:srgbClr>
            </a:outerShdw>
          </a:effectLst>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7200"/>
              <a:buFont typeface="Arial"/>
              <a:buNone/>
            </a:pPr>
            <a:r>
              <a:rPr b="1" lang="en-US" sz="7200" u="sng">
                <a:solidFill>
                  <a:schemeClr val="lt1"/>
                </a:solidFill>
                <a:latin typeface="Calibri"/>
                <a:ea typeface="Calibri"/>
                <a:cs typeface="Calibri"/>
                <a:sym typeface="Calibri"/>
              </a:rPr>
              <a:t>Flaveyenoids for Eye Health</a:t>
            </a:r>
            <a:endParaRPr b="1" sz="7200" u="sng">
              <a:solidFill>
                <a:schemeClr val="lt1"/>
              </a:solidFill>
              <a:latin typeface="Calibri"/>
              <a:ea typeface="Calibri"/>
              <a:cs typeface="Calibri"/>
              <a:sym typeface="Calibri"/>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Zoe Lai, Cynthia Li, Corinne Meng, Paris Weaver</a:t>
            </a:r>
            <a:endParaRPr b="0" i="0" sz="4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4800"/>
              <a:buFont typeface="Arial"/>
              <a:buNone/>
            </a:pPr>
            <a:r>
              <a:rPr lang="en-US" sz="4800">
                <a:solidFill>
                  <a:schemeClr val="lt1"/>
                </a:solidFill>
                <a:latin typeface="Calibri"/>
                <a:ea typeface="Calibri"/>
                <a:cs typeface="Calibri"/>
                <a:sym typeface="Calibri"/>
              </a:rPr>
              <a:t>Western Reserve Academy, Hudson, OH</a:t>
            </a:r>
            <a:endParaRPr b="0" i="0" sz="4800" u="none" cap="none" strike="noStrike">
              <a:solidFill>
                <a:schemeClr val="lt1"/>
              </a:solidFill>
              <a:latin typeface="Calibri"/>
              <a:ea typeface="Calibri"/>
              <a:cs typeface="Calibri"/>
              <a:sym typeface="Calibri"/>
            </a:endParaRPr>
          </a:p>
        </p:txBody>
      </p:sp>
      <p:pic>
        <p:nvPicPr>
          <p:cNvPr id="107" name="Google Shape;107;p1"/>
          <p:cNvPicPr preferRelativeResize="0"/>
          <p:nvPr/>
        </p:nvPicPr>
        <p:blipFill rotWithShape="1">
          <a:blip r:embed="rId3">
            <a:alphaModFix/>
          </a:blip>
          <a:srcRect b="-14749" l="0" r="0" t="14749"/>
          <a:stretch/>
        </p:blipFill>
        <p:spPr>
          <a:xfrm>
            <a:off x="24727200" y="17969857"/>
            <a:ext cx="5025100" cy="2026775"/>
          </a:xfrm>
          <a:prstGeom prst="rect">
            <a:avLst/>
          </a:prstGeom>
          <a:noFill/>
          <a:ln>
            <a:noFill/>
          </a:ln>
        </p:spPr>
      </p:pic>
      <p:pic>
        <p:nvPicPr>
          <p:cNvPr id="108" name="Google Shape;108;p1"/>
          <p:cNvPicPr preferRelativeResize="0"/>
          <p:nvPr/>
        </p:nvPicPr>
        <p:blipFill rotWithShape="1">
          <a:blip r:embed="rId4">
            <a:alphaModFix/>
          </a:blip>
          <a:srcRect b="0" l="0" r="0" t="0"/>
          <a:stretch/>
        </p:blipFill>
        <p:spPr>
          <a:xfrm>
            <a:off x="29752302" y="17969849"/>
            <a:ext cx="6877805" cy="2026775"/>
          </a:xfrm>
          <a:prstGeom prst="rect">
            <a:avLst/>
          </a:prstGeom>
          <a:noFill/>
          <a:ln>
            <a:noFill/>
          </a:ln>
        </p:spPr>
      </p:pic>
      <p:pic>
        <p:nvPicPr>
          <p:cNvPr id="109" name="Google Shape;109;p1"/>
          <p:cNvPicPr preferRelativeResize="0"/>
          <p:nvPr/>
        </p:nvPicPr>
        <p:blipFill rotWithShape="1">
          <a:blip r:embed="rId5">
            <a:alphaModFix/>
          </a:blip>
          <a:srcRect b="32054" l="0" r="0" t="12687"/>
          <a:stretch/>
        </p:blipFill>
        <p:spPr>
          <a:xfrm>
            <a:off x="26530125" y="141200"/>
            <a:ext cx="10681927" cy="3291849"/>
          </a:xfrm>
          <a:prstGeom prst="rect">
            <a:avLst/>
          </a:prstGeom>
          <a:noFill/>
          <a:ln>
            <a:noFill/>
          </a:ln>
        </p:spPr>
      </p:pic>
      <p:sp>
        <p:nvSpPr>
          <p:cNvPr id="110" name="Google Shape;110;p1"/>
          <p:cNvSpPr/>
          <p:nvPr/>
        </p:nvSpPr>
        <p:spPr>
          <a:xfrm>
            <a:off x="372525" y="95950"/>
            <a:ext cx="10554600" cy="3430200"/>
          </a:xfrm>
          <a:prstGeom prst="rect">
            <a:avLst/>
          </a:prstGeom>
          <a:solidFill>
            <a:schemeClr val="lt1"/>
          </a:solidFill>
          <a:ln cap="flat" cmpd="sng" w="9525">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highlight>
                <a:schemeClr val="lt1"/>
              </a:highlight>
              <a:latin typeface="Arial"/>
              <a:ea typeface="Arial"/>
              <a:cs typeface="Arial"/>
              <a:sym typeface="Arial"/>
            </a:endParaRPr>
          </a:p>
        </p:txBody>
      </p:sp>
      <p:pic>
        <p:nvPicPr>
          <p:cNvPr id="111" name="Google Shape;111;p1"/>
          <p:cNvPicPr preferRelativeResize="0"/>
          <p:nvPr/>
        </p:nvPicPr>
        <p:blipFill rotWithShape="1">
          <a:blip r:embed="rId6">
            <a:alphaModFix/>
          </a:blip>
          <a:srcRect b="13002" l="3232" r="0" t="23754"/>
          <a:stretch/>
        </p:blipFill>
        <p:spPr>
          <a:xfrm>
            <a:off x="28288592" y="5614687"/>
            <a:ext cx="8643300" cy="5343300"/>
          </a:xfrm>
          <a:prstGeom prst="roundRect">
            <a:avLst>
              <a:gd fmla="val 10266" name="adj"/>
            </a:avLst>
          </a:prstGeom>
          <a:noFill/>
          <a:ln cap="flat" cmpd="sng" w="9525">
            <a:solidFill>
              <a:srgbClr val="7F7F7F"/>
            </a:solidFill>
            <a:prstDash val="solid"/>
            <a:round/>
            <a:headEnd len="sm" w="sm" type="none"/>
            <a:tailEnd len="sm" w="sm" type="none"/>
          </a:ln>
          <a:effectLst>
            <a:outerShdw blurRad="40000" rotWithShape="0" dir="5400000" dist="23000">
              <a:srgbClr val="000000">
                <a:alpha val="33730"/>
              </a:srgbClr>
            </a:outerShdw>
            <a:reflection blurRad="0" dir="5400000" dist="38100" endA="0" endPos="30000" fadeDir="5400012" kx="0" rotWithShape="0" algn="bl" stPos="0" sy="-100000" ky="0"/>
          </a:effectLst>
        </p:spPr>
      </p:pic>
      <p:pic>
        <p:nvPicPr>
          <p:cNvPr id="112" name="Google Shape;112;p1"/>
          <p:cNvPicPr preferRelativeResize="0"/>
          <p:nvPr/>
        </p:nvPicPr>
        <p:blipFill rotWithShape="1">
          <a:blip r:embed="rId7">
            <a:alphaModFix/>
          </a:blip>
          <a:srcRect b="0" l="21546" r="26081" t="0"/>
          <a:stretch/>
        </p:blipFill>
        <p:spPr>
          <a:xfrm>
            <a:off x="13231225" y="4975675"/>
            <a:ext cx="5635725" cy="1540017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2017-08-28T19:07:22Z</dcterms:created>
  <dc:creator>ePB employee</dc:creator>
</cp:coreProperties>
</file>