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wBrrHORhKP6td2/Mqkc01dJbZ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9509D3-AD72-4B14-A281-0168BB48ED11}">
  <a:tblStyle styleId="{479509D3-AD72-4B14-A281-0168BB48ED1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 d="100"/>
          <a:sy n="19" d="100"/>
        </p:scale>
        <p:origin x="968" y="68"/>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d3e04d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17ed3e04d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117ed3e04da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850ec40e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11850ec40e3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11850ec40e3_2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7ed3e04d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17ed3e04da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117ed3e04da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1873171" y="4915801"/>
            <a:ext cx="33717072" cy="13903718"/>
          </a:xfrm>
          <a:prstGeom prst="rect">
            <a:avLst/>
          </a:prstGeom>
          <a:noFill/>
          <a:ln>
            <a:noFill/>
          </a:ln>
        </p:spPr>
        <p:txBody>
          <a:bodyPr spcFirstLastPara="1" wrap="square" lIns="334450" tIns="167225" rIns="334450" bIns="167225"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rot="5400000">
            <a:off x="100937226" y="12936894"/>
            <a:ext cx="55224718" cy="34530081"/>
          </a:xfrm>
          <a:prstGeom prst="rect">
            <a:avLst/>
          </a:prstGeom>
          <a:noFill/>
          <a:ln>
            <a:noFill/>
          </a:ln>
        </p:spPr>
        <p:txBody>
          <a:bodyPr spcFirstLastPara="1" wrap="square" lIns="334450" tIns="167225" rIns="334450" bIns="1672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1555124" y="-21290746"/>
            <a:ext cx="55224718" cy="102985359"/>
          </a:xfrm>
          <a:prstGeom prst="rect">
            <a:avLst/>
          </a:prstGeom>
          <a:noFill/>
          <a:ln>
            <a:noFill/>
          </a:ln>
        </p:spPr>
        <p:txBody>
          <a:bodyPr spcFirstLastPara="1" wrap="square" lIns="334450" tIns="167225" rIns="334450" bIns="167225"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959352" y="13537958"/>
            <a:ext cx="31843901" cy="4184282"/>
          </a:xfrm>
          <a:prstGeom prst="rect">
            <a:avLst/>
          </a:prstGeom>
          <a:noFill/>
          <a:ln>
            <a:noFill/>
          </a:ln>
        </p:spPr>
        <p:txBody>
          <a:bodyPr spcFirstLastPara="1" wrap="square" lIns="334450" tIns="167225" rIns="334450" bIns="167225" anchor="t" anchorCtr="0">
            <a:normAutofit/>
          </a:bodyPr>
          <a:lstStyle>
            <a:lvl1pPr lvl="0" algn="l">
              <a:lnSpc>
                <a:spcPct val="100000"/>
              </a:lnSpc>
              <a:spcBef>
                <a:spcPts val="0"/>
              </a:spcBef>
              <a:spcAft>
                <a:spcPts val="0"/>
              </a:spcAft>
              <a:buClr>
                <a:schemeClr val="dk1"/>
              </a:buClr>
              <a:buSzPts val="14600"/>
              <a:buFont typeface="Calibri"/>
              <a:buNone/>
              <a:defRPr sz="1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2959352" y="8929397"/>
            <a:ext cx="31843901" cy="4608561"/>
          </a:xfrm>
          <a:prstGeom prst="rect">
            <a:avLst/>
          </a:prstGeom>
          <a:noFill/>
          <a:ln>
            <a:noFill/>
          </a:ln>
        </p:spPr>
        <p:txBody>
          <a:bodyPr spcFirstLastPara="1" wrap="square" lIns="334450" tIns="167225" rIns="334450" bIns="167225" anchor="b" anchorCtr="0">
            <a:normAutofit/>
          </a:bodyPr>
          <a:lstStyle>
            <a:lvl1pPr marL="457200" lvl="0" indent="-228600" algn="l">
              <a:lnSpc>
                <a:spcPct val="100000"/>
              </a:lnSpc>
              <a:spcBef>
                <a:spcPts val="1460"/>
              </a:spcBef>
              <a:spcAft>
                <a:spcPts val="0"/>
              </a:spcAft>
              <a:buClr>
                <a:srgbClr val="888888"/>
              </a:buClr>
              <a:buSzPts val="7300"/>
              <a:buNone/>
              <a:defRPr sz="7300">
                <a:solidFill>
                  <a:srgbClr val="888888"/>
                </a:solidFill>
              </a:defRPr>
            </a:lvl1pPr>
            <a:lvl2pPr marL="914400" lvl="1" indent="-228600" algn="l">
              <a:lnSpc>
                <a:spcPct val="100000"/>
              </a:lnSpc>
              <a:spcBef>
                <a:spcPts val="1320"/>
              </a:spcBef>
              <a:spcAft>
                <a:spcPts val="0"/>
              </a:spcAft>
              <a:buClr>
                <a:srgbClr val="888888"/>
              </a:buClr>
              <a:buSzPts val="6600"/>
              <a:buNone/>
              <a:defRPr sz="6600">
                <a:solidFill>
                  <a:srgbClr val="888888"/>
                </a:solidFill>
              </a:defRPr>
            </a:lvl2pPr>
            <a:lvl3pPr marL="1371600" lvl="2" indent="-228600" algn="l">
              <a:lnSpc>
                <a:spcPct val="100000"/>
              </a:lnSpc>
              <a:spcBef>
                <a:spcPts val="1180"/>
              </a:spcBef>
              <a:spcAft>
                <a:spcPts val="0"/>
              </a:spcAft>
              <a:buClr>
                <a:srgbClr val="888888"/>
              </a:buClr>
              <a:buSzPts val="5900"/>
              <a:buNone/>
              <a:defRPr sz="5900">
                <a:solidFill>
                  <a:srgbClr val="888888"/>
                </a:solidFill>
              </a:defRPr>
            </a:lvl3pPr>
            <a:lvl4pPr marL="1828800" lvl="3" indent="-228600" algn="l">
              <a:lnSpc>
                <a:spcPct val="100000"/>
              </a:lnSpc>
              <a:spcBef>
                <a:spcPts val="1020"/>
              </a:spcBef>
              <a:spcAft>
                <a:spcPts val="0"/>
              </a:spcAft>
              <a:buClr>
                <a:srgbClr val="888888"/>
              </a:buClr>
              <a:buSzPts val="5100"/>
              <a:buNone/>
              <a:defRPr sz="5100">
                <a:solidFill>
                  <a:srgbClr val="888888"/>
                </a:solidFill>
              </a:defRPr>
            </a:lvl4pPr>
            <a:lvl5pPr marL="2286000" lvl="4" indent="-228600" algn="l">
              <a:lnSpc>
                <a:spcPct val="100000"/>
              </a:lnSpc>
              <a:spcBef>
                <a:spcPts val="1020"/>
              </a:spcBef>
              <a:spcAft>
                <a:spcPts val="0"/>
              </a:spcAft>
              <a:buClr>
                <a:srgbClr val="888888"/>
              </a:buClr>
              <a:buSzPts val="5100"/>
              <a:buNone/>
              <a:defRPr sz="5100">
                <a:solidFill>
                  <a:srgbClr val="888888"/>
                </a:solidFill>
              </a:defRPr>
            </a:lvl5pPr>
            <a:lvl6pPr marL="2743200" lvl="5" indent="-228600" algn="l">
              <a:lnSpc>
                <a:spcPct val="100000"/>
              </a:lnSpc>
              <a:spcBef>
                <a:spcPts val="1020"/>
              </a:spcBef>
              <a:spcAft>
                <a:spcPts val="0"/>
              </a:spcAft>
              <a:buClr>
                <a:srgbClr val="888888"/>
              </a:buClr>
              <a:buSzPts val="5100"/>
              <a:buNone/>
              <a:defRPr sz="5100">
                <a:solidFill>
                  <a:srgbClr val="888888"/>
                </a:solidFill>
              </a:defRPr>
            </a:lvl6pPr>
            <a:lvl7pPr marL="3200400" lvl="6" indent="-228600" algn="l">
              <a:lnSpc>
                <a:spcPct val="100000"/>
              </a:lnSpc>
              <a:spcBef>
                <a:spcPts val="1020"/>
              </a:spcBef>
              <a:spcAft>
                <a:spcPts val="0"/>
              </a:spcAft>
              <a:buClr>
                <a:srgbClr val="888888"/>
              </a:buClr>
              <a:buSzPts val="5100"/>
              <a:buNone/>
              <a:defRPr sz="5100">
                <a:solidFill>
                  <a:srgbClr val="888888"/>
                </a:solidFill>
              </a:defRPr>
            </a:lvl7pPr>
            <a:lvl8pPr marL="3657600" lvl="7" indent="-228600" algn="l">
              <a:lnSpc>
                <a:spcPct val="100000"/>
              </a:lnSpc>
              <a:spcBef>
                <a:spcPts val="1020"/>
              </a:spcBef>
              <a:spcAft>
                <a:spcPts val="0"/>
              </a:spcAft>
              <a:buClr>
                <a:srgbClr val="888888"/>
              </a:buClr>
              <a:buSzPts val="5100"/>
              <a:buNone/>
              <a:defRPr sz="5100">
                <a:solidFill>
                  <a:srgbClr val="888888"/>
                </a:solidFill>
              </a:defRPr>
            </a:lvl8pPr>
            <a:lvl9pPr marL="4114800" lvl="8" indent="-228600" algn="l">
              <a:lnSpc>
                <a:spcPct val="100000"/>
              </a:lnSpc>
              <a:spcBef>
                <a:spcPts val="1020"/>
              </a:spcBef>
              <a:spcAft>
                <a:spcPts val="0"/>
              </a:spcAft>
              <a:buClr>
                <a:srgbClr val="888888"/>
              </a:buClr>
              <a:buSzPts val="5100"/>
              <a:buNone/>
              <a:defRPr sz="5100">
                <a:solidFill>
                  <a:srgbClr val="888888"/>
                </a:solidFill>
              </a:defRPr>
            </a:lvl9pPr>
          </a:lstStyle>
          <a:p>
            <a:endParaRPr/>
          </a:p>
        </p:txBody>
      </p:sp>
      <p:sp>
        <p:nvSpPr>
          <p:cNvPr id="24" name="Google Shape;24;p5"/>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7674798" y="15103406"/>
            <a:ext cx="68754473" cy="42710887"/>
          </a:xfrm>
          <a:prstGeom prst="rect">
            <a:avLst/>
          </a:prstGeom>
          <a:noFill/>
          <a:ln>
            <a:noFill/>
          </a:ln>
        </p:spPr>
        <p:txBody>
          <a:bodyPr spcFirstLastPara="1" wrap="square" lIns="334450" tIns="167225" rIns="334450" bIns="167225" anchor="t" anchorCtr="0">
            <a:normAutofit/>
          </a:bodyPr>
          <a:lstStyle>
            <a:lvl1pPr marL="457200" lvl="0" indent="-876300" algn="l">
              <a:lnSpc>
                <a:spcPct val="100000"/>
              </a:lnSpc>
              <a:spcBef>
                <a:spcPts val="2040"/>
              </a:spcBef>
              <a:spcAft>
                <a:spcPts val="0"/>
              </a:spcAft>
              <a:buClr>
                <a:schemeClr val="dk1"/>
              </a:buClr>
              <a:buSzPts val="10200"/>
              <a:buChar char="•"/>
              <a:defRPr sz="10200"/>
            </a:lvl1pPr>
            <a:lvl2pPr marL="914400" lvl="1" indent="-787400" algn="l">
              <a:lnSpc>
                <a:spcPct val="100000"/>
              </a:lnSpc>
              <a:spcBef>
                <a:spcPts val="1760"/>
              </a:spcBef>
              <a:spcAft>
                <a:spcPts val="0"/>
              </a:spcAft>
              <a:buClr>
                <a:schemeClr val="dk1"/>
              </a:buClr>
              <a:buSzPts val="8800"/>
              <a:buChar char="–"/>
              <a:defRPr sz="8800"/>
            </a:lvl2pPr>
            <a:lvl3pPr marL="1371600" lvl="2" indent="-692150" algn="l">
              <a:lnSpc>
                <a:spcPct val="100000"/>
              </a:lnSpc>
              <a:spcBef>
                <a:spcPts val="1460"/>
              </a:spcBef>
              <a:spcAft>
                <a:spcPts val="0"/>
              </a:spcAft>
              <a:buClr>
                <a:schemeClr val="dk1"/>
              </a:buClr>
              <a:buSzPts val="7300"/>
              <a:buChar char="•"/>
              <a:defRPr sz="7300"/>
            </a:lvl3pPr>
            <a:lvl4pPr marL="1828800" lvl="3" indent="-647700" algn="l">
              <a:lnSpc>
                <a:spcPct val="100000"/>
              </a:lnSpc>
              <a:spcBef>
                <a:spcPts val="1320"/>
              </a:spcBef>
              <a:spcAft>
                <a:spcPts val="0"/>
              </a:spcAft>
              <a:buClr>
                <a:schemeClr val="dk1"/>
              </a:buClr>
              <a:buSzPts val="6600"/>
              <a:buChar char="–"/>
              <a:defRPr sz="6600"/>
            </a:lvl4pPr>
            <a:lvl5pPr marL="2286000" lvl="4" indent="-647700" algn="l">
              <a:lnSpc>
                <a:spcPct val="100000"/>
              </a:lnSpc>
              <a:spcBef>
                <a:spcPts val="1320"/>
              </a:spcBef>
              <a:spcAft>
                <a:spcPts val="0"/>
              </a:spcAft>
              <a:buClr>
                <a:schemeClr val="dk1"/>
              </a:buClr>
              <a:buSzPts val="6600"/>
              <a:buChar char="»"/>
              <a:defRPr sz="6600"/>
            </a:lvl5pPr>
            <a:lvl6pPr marL="2743200" lvl="5" indent="-647700" algn="l">
              <a:lnSpc>
                <a:spcPct val="100000"/>
              </a:lnSpc>
              <a:spcBef>
                <a:spcPts val="1320"/>
              </a:spcBef>
              <a:spcAft>
                <a:spcPts val="0"/>
              </a:spcAft>
              <a:buClr>
                <a:schemeClr val="dk1"/>
              </a:buClr>
              <a:buSzPts val="6600"/>
              <a:buChar char="•"/>
              <a:defRPr sz="6600"/>
            </a:lvl6pPr>
            <a:lvl7pPr marL="3200400" lvl="6" indent="-647700" algn="l">
              <a:lnSpc>
                <a:spcPct val="100000"/>
              </a:lnSpc>
              <a:spcBef>
                <a:spcPts val="1320"/>
              </a:spcBef>
              <a:spcAft>
                <a:spcPts val="0"/>
              </a:spcAft>
              <a:buClr>
                <a:schemeClr val="dk1"/>
              </a:buClr>
              <a:buSzPts val="6600"/>
              <a:buChar char="•"/>
              <a:defRPr sz="6600"/>
            </a:lvl7pPr>
            <a:lvl8pPr marL="3657600" lvl="7" indent="-647700" algn="l">
              <a:lnSpc>
                <a:spcPct val="100000"/>
              </a:lnSpc>
              <a:spcBef>
                <a:spcPts val="1320"/>
              </a:spcBef>
              <a:spcAft>
                <a:spcPts val="0"/>
              </a:spcAft>
              <a:buClr>
                <a:schemeClr val="dk1"/>
              </a:buClr>
              <a:buSzPts val="6600"/>
              <a:buChar char="•"/>
              <a:defRPr sz="6600"/>
            </a:lvl8pPr>
            <a:lvl9pPr marL="4114800" lvl="8" indent="-647700" algn="l">
              <a:lnSpc>
                <a:spcPct val="100000"/>
              </a:lnSpc>
              <a:spcBef>
                <a:spcPts val="1320"/>
              </a:spcBef>
              <a:spcAft>
                <a:spcPts val="0"/>
              </a:spcAft>
              <a:buClr>
                <a:schemeClr val="dk1"/>
              </a:buClr>
              <a:buSzPts val="6600"/>
              <a:buChar char="•"/>
              <a:defRPr sz="6600"/>
            </a:lvl9pPr>
          </a:lstStyle>
          <a:p>
            <a:endParaRPr/>
          </a:p>
        </p:txBody>
      </p:sp>
      <p:sp>
        <p:nvSpPr>
          <p:cNvPr id="30" name="Google Shape;30;p6"/>
          <p:cNvSpPr txBox="1">
            <a:spLocks noGrp="1"/>
          </p:cNvSpPr>
          <p:nvPr>
            <p:ph type="body" idx="2"/>
          </p:nvPr>
        </p:nvSpPr>
        <p:spPr>
          <a:xfrm>
            <a:off x="77053656" y="15103406"/>
            <a:ext cx="68760973" cy="42710887"/>
          </a:xfrm>
          <a:prstGeom prst="rect">
            <a:avLst/>
          </a:prstGeom>
          <a:noFill/>
          <a:ln>
            <a:noFill/>
          </a:ln>
        </p:spPr>
        <p:txBody>
          <a:bodyPr spcFirstLastPara="1" wrap="square" lIns="334450" tIns="167225" rIns="334450" bIns="167225" anchor="t" anchorCtr="0">
            <a:normAutofit/>
          </a:bodyPr>
          <a:lstStyle>
            <a:lvl1pPr marL="457200" lvl="0" indent="-876300" algn="l">
              <a:lnSpc>
                <a:spcPct val="100000"/>
              </a:lnSpc>
              <a:spcBef>
                <a:spcPts val="2040"/>
              </a:spcBef>
              <a:spcAft>
                <a:spcPts val="0"/>
              </a:spcAft>
              <a:buClr>
                <a:schemeClr val="dk1"/>
              </a:buClr>
              <a:buSzPts val="10200"/>
              <a:buChar char="•"/>
              <a:defRPr sz="10200"/>
            </a:lvl1pPr>
            <a:lvl2pPr marL="914400" lvl="1" indent="-787400" algn="l">
              <a:lnSpc>
                <a:spcPct val="100000"/>
              </a:lnSpc>
              <a:spcBef>
                <a:spcPts val="1760"/>
              </a:spcBef>
              <a:spcAft>
                <a:spcPts val="0"/>
              </a:spcAft>
              <a:buClr>
                <a:schemeClr val="dk1"/>
              </a:buClr>
              <a:buSzPts val="8800"/>
              <a:buChar char="–"/>
              <a:defRPr sz="8800"/>
            </a:lvl2pPr>
            <a:lvl3pPr marL="1371600" lvl="2" indent="-692150" algn="l">
              <a:lnSpc>
                <a:spcPct val="100000"/>
              </a:lnSpc>
              <a:spcBef>
                <a:spcPts val="1460"/>
              </a:spcBef>
              <a:spcAft>
                <a:spcPts val="0"/>
              </a:spcAft>
              <a:buClr>
                <a:schemeClr val="dk1"/>
              </a:buClr>
              <a:buSzPts val="7300"/>
              <a:buChar char="•"/>
              <a:defRPr sz="7300"/>
            </a:lvl3pPr>
            <a:lvl4pPr marL="1828800" lvl="3" indent="-647700" algn="l">
              <a:lnSpc>
                <a:spcPct val="100000"/>
              </a:lnSpc>
              <a:spcBef>
                <a:spcPts val="1320"/>
              </a:spcBef>
              <a:spcAft>
                <a:spcPts val="0"/>
              </a:spcAft>
              <a:buClr>
                <a:schemeClr val="dk1"/>
              </a:buClr>
              <a:buSzPts val="6600"/>
              <a:buChar char="–"/>
              <a:defRPr sz="6600"/>
            </a:lvl4pPr>
            <a:lvl5pPr marL="2286000" lvl="4" indent="-647700" algn="l">
              <a:lnSpc>
                <a:spcPct val="100000"/>
              </a:lnSpc>
              <a:spcBef>
                <a:spcPts val="1320"/>
              </a:spcBef>
              <a:spcAft>
                <a:spcPts val="0"/>
              </a:spcAft>
              <a:buClr>
                <a:schemeClr val="dk1"/>
              </a:buClr>
              <a:buSzPts val="6600"/>
              <a:buChar char="»"/>
              <a:defRPr sz="6600"/>
            </a:lvl5pPr>
            <a:lvl6pPr marL="2743200" lvl="5" indent="-647700" algn="l">
              <a:lnSpc>
                <a:spcPct val="100000"/>
              </a:lnSpc>
              <a:spcBef>
                <a:spcPts val="1320"/>
              </a:spcBef>
              <a:spcAft>
                <a:spcPts val="0"/>
              </a:spcAft>
              <a:buClr>
                <a:schemeClr val="dk1"/>
              </a:buClr>
              <a:buSzPts val="6600"/>
              <a:buChar char="•"/>
              <a:defRPr sz="6600"/>
            </a:lvl6pPr>
            <a:lvl7pPr marL="3200400" lvl="6" indent="-647700" algn="l">
              <a:lnSpc>
                <a:spcPct val="100000"/>
              </a:lnSpc>
              <a:spcBef>
                <a:spcPts val="1320"/>
              </a:spcBef>
              <a:spcAft>
                <a:spcPts val="0"/>
              </a:spcAft>
              <a:buClr>
                <a:schemeClr val="dk1"/>
              </a:buClr>
              <a:buSzPts val="6600"/>
              <a:buChar char="•"/>
              <a:defRPr sz="6600"/>
            </a:lvl7pPr>
            <a:lvl8pPr marL="3657600" lvl="7" indent="-647700" algn="l">
              <a:lnSpc>
                <a:spcPct val="100000"/>
              </a:lnSpc>
              <a:spcBef>
                <a:spcPts val="1320"/>
              </a:spcBef>
              <a:spcAft>
                <a:spcPts val="0"/>
              </a:spcAft>
              <a:buClr>
                <a:schemeClr val="dk1"/>
              </a:buClr>
              <a:buSzPts val="6600"/>
              <a:buChar char="•"/>
              <a:defRPr sz="6600"/>
            </a:lvl8pPr>
            <a:lvl9pPr marL="4114800" lvl="8" indent="-647700" algn="l">
              <a:lnSpc>
                <a:spcPct val="100000"/>
              </a:lnSpc>
              <a:spcBef>
                <a:spcPts val="1320"/>
              </a:spcBef>
              <a:spcAft>
                <a:spcPts val="0"/>
              </a:spcAft>
              <a:buClr>
                <a:schemeClr val="dk1"/>
              </a:buClr>
              <a:buSzPts val="6600"/>
              <a:buChar char="•"/>
              <a:defRPr sz="6600"/>
            </a:lvl9pPr>
          </a:lstStyle>
          <a:p>
            <a:endParaRPr/>
          </a:p>
        </p:txBody>
      </p:sp>
      <p:sp>
        <p:nvSpPr>
          <p:cNvPr id="31" name="Google Shape;31;p6"/>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lnSpc>
                <a:spcPct val="100000"/>
              </a:lnSpc>
              <a:spcBef>
                <a:spcPts val="0"/>
              </a:spcBef>
              <a:spcAft>
                <a:spcPts val="0"/>
              </a:spcAft>
              <a:buClr>
                <a:schemeClr val="dk1"/>
              </a:buClr>
              <a:buSzPts val="16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873171" y="4715853"/>
            <a:ext cx="16552847" cy="1965343"/>
          </a:xfrm>
          <a:prstGeom prst="rect">
            <a:avLst/>
          </a:prstGeom>
          <a:noFill/>
          <a:ln>
            <a:noFill/>
          </a:ln>
        </p:spPr>
        <p:txBody>
          <a:bodyPr spcFirstLastPara="1" wrap="square" lIns="334450" tIns="167225" rIns="334450" bIns="167225" anchor="b" anchorCtr="0">
            <a:normAutofit/>
          </a:bodyPr>
          <a:lstStyle>
            <a:lvl1pPr marL="457200" lvl="0" indent="-228600" algn="l">
              <a:lnSpc>
                <a:spcPct val="100000"/>
              </a:lnSpc>
              <a:spcBef>
                <a:spcPts val="1760"/>
              </a:spcBef>
              <a:spcAft>
                <a:spcPts val="0"/>
              </a:spcAft>
              <a:buClr>
                <a:schemeClr val="dk1"/>
              </a:buClr>
              <a:buSzPts val="8800"/>
              <a:buNone/>
              <a:defRPr sz="8800" b="1"/>
            </a:lvl1pPr>
            <a:lvl2pPr marL="914400" lvl="1" indent="-228600" algn="l">
              <a:lnSpc>
                <a:spcPct val="100000"/>
              </a:lnSpc>
              <a:spcBef>
                <a:spcPts val="1460"/>
              </a:spcBef>
              <a:spcAft>
                <a:spcPts val="0"/>
              </a:spcAft>
              <a:buClr>
                <a:schemeClr val="dk1"/>
              </a:buClr>
              <a:buSzPts val="7300"/>
              <a:buNone/>
              <a:defRPr sz="7300" b="1"/>
            </a:lvl2pPr>
            <a:lvl3pPr marL="1371600" lvl="2" indent="-228600" algn="l">
              <a:lnSpc>
                <a:spcPct val="100000"/>
              </a:lnSpc>
              <a:spcBef>
                <a:spcPts val="1320"/>
              </a:spcBef>
              <a:spcAft>
                <a:spcPts val="0"/>
              </a:spcAft>
              <a:buClr>
                <a:schemeClr val="dk1"/>
              </a:buClr>
              <a:buSzPts val="6600"/>
              <a:buNone/>
              <a:defRPr sz="6600" b="1"/>
            </a:lvl3pPr>
            <a:lvl4pPr marL="1828800" lvl="3" indent="-228600" algn="l">
              <a:lnSpc>
                <a:spcPct val="100000"/>
              </a:lnSpc>
              <a:spcBef>
                <a:spcPts val="1180"/>
              </a:spcBef>
              <a:spcAft>
                <a:spcPts val="0"/>
              </a:spcAft>
              <a:buClr>
                <a:schemeClr val="dk1"/>
              </a:buClr>
              <a:buSzPts val="5900"/>
              <a:buNone/>
              <a:defRPr sz="5900" b="1"/>
            </a:lvl4pPr>
            <a:lvl5pPr marL="2286000" lvl="4" indent="-228600" algn="l">
              <a:lnSpc>
                <a:spcPct val="100000"/>
              </a:lnSpc>
              <a:spcBef>
                <a:spcPts val="1180"/>
              </a:spcBef>
              <a:spcAft>
                <a:spcPts val="0"/>
              </a:spcAft>
              <a:buClr>
                <a:schemeClr val="dk1"/>
              </a:buClr>
              <a:buSzPts val="5900"/>
              <a:buNone/>
              <a:defRPr sz="5900" b="1"/>
            </a:lvl5pPr>
            <a:lvl6pPr marL="2743200" lvl="5" indent="-228600" algn="l">
              <a:lnSpc>
                <a:spcPct val="100000"/>
              </a:lnSpc>
              <a:spcBef>
                <a:spcPts val="1180"/>
              </a:spcBef>
              <a:spcAft>
                <a:spcPts val="0"/>
              </a:spcAft>
              <a:buClr>
                <a:schemeClr val="dk1"/>
              </a:buClr>
              <a:buSzPts val="5900"/>
              <a:buNone/>
              <a:defRPr sz="5900" b="1"/>
            </a:lvl6pPr>
            <a:lvl7pPr marL="3200400" lvl="6" indent="-228600" algn="l">
              <a:lnSpc>
                <a:spcPct val="100000"/>
              </a:lnSpc>
              <a:spcBef>
                <a:spcPts val="1180"/>
              </a:spcBef>
              <a:spcAft>
                <a:spcPts val="0"/>
              </a:spcAft>
              <a:buClr>
                <a:schemeClr val="dk1"/>
              </a:buClr>
              <a:buSzPts val="5900"/>
              <a:buNone/>
              <a:defRPr sz="5900" b="1"/>
            </a:lvl7pPr>
            <a:lvl8pPr marL="3657600" lvl="7" indent="-228600" algn="l">
              <a:lnSpc>
                <a:spcPct val="100000"/>
              </a:lnSpc>
              <a:spcBef>
                <a:spcPts val="1180"/>
              </a:spcBef>
              <a:spcAft>
                <a:spcPts val="0"/>
              </a:spcAft>
              <a:buClr>
                <a:schemeClr val="dk1"/>
              </a:buClr>
              <a:buSzPts val="5900"/>
              <a:buNone/>
              <a:defRPr sz="5900" b="1"/>
            </a:lvl8pPr>
            <a:lvl9pPr marL="4114800" lvl="8" indent="-228600" algn="l">
              <a:lnSpc>
                <a:spcPct val="100000"/>
              </a:lnSpc>
              <a:spcBef>
                <a:spcPts val="1180"/>
              </a:spcBef>
              <a:spcAft>
                <a:spcPts val="0"/>
              </a:spcAft>
              <a:buClr>
                <a:schemeClr val="dk1"/>
              </a:buClr>
              <a:buSzPts val="5900"/>
              <a:buNone/>
              <a:defRPr sz="5900" b="1"/>
            </a:lvl9pPr>
          </a:lstStyle>
          <a:p>
            <a:endParaRPr/>
          </a:p>
        </p:txBody>
      </p:sp>
      <p:sp>
        <p:nvSpPr>
          <p:cNvPr id="37" name="Google Shape;37;p7"/>
          <p:cNvSpPr txBox="1">
            <a:spLocks noGrp="1"/>
          </p:cNvSpPr>
          <p:nvPr>
            <p:ph type="body" idx="2"/>
          </p:nvPr>
        </p:nvSpPr>
        <p:spPr>
          <a:xfrm>
            <a:off x="1873171" y="6681196"/>
            <a:ext cx="16552847" cy="12138320"/>
          </a:xfrm>
          <a:prstGeom prst="rect">
            <a:avLst/>
          </a:prstGeom>
          <a:noFill/>
          <a:ln>
            <a:noFill/>
          </a:ln>
        </p:spPr>
        <p:txBody>
          <a:bodyPr spcFirstLastPara="1" wrap="square" lIns="334450" tIns="167225" rIns="334450" bIns="167225" anchor="t" anchorCtr="0">
            <a:normAutofit/>
          </a:bodyPr>
          <a:lstStyle>
            <a:lvl1pPr marL="457200" lvl="0" indent="-787400" algn="l">
              <a:lnSpc>
                <a:spcPct val="100000"/>
              </a:lnSpc>
              <a:spcBef>
                <a:spcPts val="1760"/>
              </a:spcBef>
              <a:spcAft>
                <a:spcPts val="0"/>
              </a:spcAft>
              <a:buClr>
                <a:schemeClr val="dk1"/>
              </a:buClr>
              <a:buSzPts val="8800"/>
              <a:buChar char="•"/>
              <a:defRPr sz="8800"/>
            </a:lvl1pPr>
            <a:lvl2pPr marL="914400" lvl="1" indent="-692150" algn="l">
              <a:lnSpc>
                <a:spcPct val="100000"/>
              </a:lnSpc>
              <a:spcBef>
                <a:spcPts val="1460"/>
              </a:spcBef>
              <a:spcAft>
                <a:spcPts val="0"/>
              </a:spcAft>
              <a:buClr>
                <a:schemeClr val="dk1"/>
              </a:buClr>
              <a:buSzPts val="7300"/>
              <a:buChar char="–"/>
              <a:defRPr sz="7300"/>
            </a:lvl2pPr>
            <a:lvl3pPr marL="1371600" lvl="2" indent="-647700" algn="l">
              <a:lnSpc>
                <a:spcPct val="100000"/>
              </a:lnSpc>
              <a:spcBef>
                <a:spcPts val="1320"/>
              </a:spcBef>
              <a:spcAft>
                <a:spcPts val="0"/>
              </a:spcAft>
              <a:buClr>
                <a:schemeClr val="dk1"/>
              </a:buClr>
              <a:buSzPts val="6600"/>
              <a:buChar char="•"/>
              <a:defRPr sz="6600"/>
            </a:lvl3pPr>
            <a:lvl4pPr marL="1828800" lvl="3" indent="-603250" algn="l">
              <a:lnSpc>
                <a:spcPct val="100000"/>
              </a:lnSpc>
              <a:spcBef>
                <a:spcPts val="1180"/>
              </a:spcBef>
              <a:spcAft>
                <a:spcPts val="0"/>
              </a:spcAft>
              <a:buClr>
                <a:schemeClr val="dk1"/>
              </a:buClr>
              <a:buSzPts val="5900"/>
              <a:buChar char="–"/>
              <a:defRPr sz="5900"/>
            </a:lvl4pPr>
            <a:lvl5pPr marL="2286000" lvl="4" indent="-603250" algn="l">
              <a:lnSpc>
                <a:spcPct val="100000"/>
              </a:lnSpc>
              <a:spcBef>
                <a:spcPts val="1180"/>
              </a:spcBef>
              <a:spcAft>
                <a:spcPts val="0"/>
              </a:spcAft>
              <a:buClr>
                <a:schemeClr val="dk1"/>
              </a:buClr>
              <a:buSzPts val="5900"/>
              <a:buChar char="»"/>
              <a:defRPr sz="5900"/>
            </a:lvl5pPr>
            <a:lvl6pPr marL="2743200" lvl="5" indent="-603250" algn="l">
              <a:lnSpc>
                <a:spcPct val="100000"/>
              </a:lnSpc>
              <a:spcBef>
                <a:spcPts val="1180"/>
              </a:spcBef>
              <a:spcAft>
                <a:spcPts val="0"/>
              </a:spcAft>
              <a:buClr>
                <a:schemeClr val="dk1"/>
              </a:buClr>
              <a:buSzPts val="5900"/>
              <a:buChar char="•"/>
              <a:defRPr sz="5900"/>
            </a:lvl6pPr>
            <a:lvl7pPr marL="3200400" lvl="6" indent="-603250" algn="l">
              <a:lnSpc>
                <a:spcPct val="100000"/>
              </a:lnSpc>
              <a:spcBef>
                <a:spcPts val="1180"/>
              </a:spcBef>
              <a:spcAft>
                <a:spcPts val="0"/>
              </a:spcAft>
              <a:buClr>
                <a:schemeClr val="dk1"/>
              </a:buClr>
              <a:buSzPts val="5900"/>
              <a:buChar char="•"/>
              <a:defRPr sz="5900"/>
            </a:lvl7pPr>
            <a:lvl8pPr marL="3657600" lvl="7" indent="-603250" algn="l">
              <a:lnSpc>
                <a:spcPct val="100000"/>
              </a:lnSpc>
              <a:spcBef>
                <a:spcPts val="1180"/>
              </a:spcBef>
              <a:spcAft>
                <a:spcPts val="0"/>
              </a:spcAft>
              <a:buClr>
                <a:schemeClr val="dk1"/>
              </a:buClr>
              <a:buSzPts val="5900"/>
              <a:buChar char="•"/>
              <a:defRPr sz="5900"/>
            </a:lvl8pPr>
            <a:lvl9pPr marL="4114800" lvl="8" indent="-603250" algn="l">
              <a:lnSpc>
                <a:spcPct val="100000"/>
              </a:lnSpc>
              <a:spcBef>
                <a:spcPts val="1180"/>
              </a:spcBef>
              <a:spcAft>
                <a:spcPts val="0"/>
              </a:spcAft>
              <a:buClr>
                <a:schemeClr val="dk1"/>
              </a:buClr>
              <a:buSzPts val="5900"/>
              <a:buChar char="•"/>
              <a:defRPr sz="5900"/>
            </a:lvl9pPr>
          </a:lstStyle>
          <a:p>
            <a:endParaRPr/>
          </a:p>
        </p:txBody>
      </p:sp>
      <p:sp>
        <p:nvSpPr>
          <p:cNvPr id="38" name="Google Shape;38;p7"/>
          <p:cNvSpPr txBox="1">
            <a:spLocks noGrp="1"/>
          </p:cNvSpPr>
          <p:nvPr>
            <p:ph type="body" idx="3"/>
          </p:nvPr>
        </p:nvSpPr>
        <p:spPr>
          <a:xfrm>
            <a:off x="19030895" y="4715853"/>
            <a:ext cx="16559349" cy="1965343"/>
          </a:xfrm>
          <a:prstGeom prst="rect">
            <a:avLst/>
          </a:prstGeom>
          <a:noFill/>
          <a:ln>
            <a:noFill/>
          </a:ln>
        </p:spPr>
        <p:txBody>
          <a:bodyPr spcFirstLastPara="1" wrap="square" lIns="334450" tIns="167225" rIns="334450" bIns="167225" anchor="b" anchorCtr="0">
            <a:normAutofit/>
          </a:bodyPr>
          <a:lstStyle>
            <a:lvl1pPr marL="457200" lvl="0" indent="-228600" algn="l">
              <a:lnSpc>
                <a:spcPct val="100000"/>
              </a:lnSpc>
              <a:spcBef>
                <a:spcPts val="1760"/>
              </a:spcBef>
              <a:spcAft>
                <a:spcPts val="0"/>
              </a:spcAft>
              <a:buClr>
                <a:schemeClr val="dk1"/>
              </a:buClr>
              <a:buSzPts val="8800"/>
              <a:buNone/>
              <a:defRPr sz="8800" b="1"/>
            </a:lvl1pPr>
            <a:lvl2pPr marL="914400" lvl="1" indent="-228600" algn="l">
              <a:lnSpc>
                <a:spcPct val="100000"/>
              </a:lnSpc>
              <a:spcBef>
                <a:spcPts val="1460"/>
              </a:spcBef>
              <a:spcAft>
                <a:spcPts val="0"/>
              </a:spcAft>
              <a:buClr>
                <a:schemeClr val="dk1"/>
              </a:buClr>
              <a:buSzPts val="7300"/>
              <a:buNone/>
              <a:defRPr sz="7300" b="1"/>
            </a:lvl2pPr>
            <a:lvl3pPr marL="1371600" lvl="2" indent="-228600" algn="l">
              <a:lnSpc>
                <a:spcPct val="100000"/>
              </a:lnSpc>
              <a:spcBef>
                <a:spcPts val="1320"/>
              </a:spcBef>
              <a:spcAft>
                <a:spcPts val="0"/>
              </a:spcAft>
              <a:buClr>
                <a:schemeClr val="dk1"/>
              </a:buClr>
              <a:buSzPts val="6600"/>
              <a:buNone/>
              <a:defRPr sz="6600" b="1"/>
            </a:lvl3pPr>
            <a:lvl4pPr marL="1828800" lvl="3" indent="-228600" algn="l">
              <a:lnSpc>
                <a:spcPct val="100000"/>
              </a:lnSpc>
              <a:spcBef>
                <a:spcPts val="1180"/>
              </a:spcBef>
              <a:spcAft>
                <a:spcPts val="0"/>
              </a:spcAft>
              <a:buClr>
                <a:schemeClr val="dk1"/>
              </a:buClr>
              <a:buSzPts val="5900"/>
              <a:buNone/>
              <a:defRPr sz="5900" b="1"/>
            </a:lvl4pPr>
            <a:lvl5pPr marL="2286000" lvl="4" indent="-228600" algn="l">
              <a:lnSpc>
                <a:spcPct val="100000"/>
              </a:lnSpc>
              <a:spcBef>
                <a:spcPts val="1180"/>
              </a:spcBef>
              <a:spcAft>
                <a:spcPts val="0"/>
              </a:spcAft>
              <a:buClr>
                <a:schemeClr val="dk1"/>
              </a:buClr>
              <a:buSzPts val="5900"/>
              <a:buNone/>
              <a:defRPr sz="5900" b="1"/>
            </a:lvl5pPr>
            <a:lvl6pPr marL="2743200" lvl="5" indent="-228600" algn="l">
              <a:lnSpc>
                <a:spcPct val="100000"/>
              </a:lnSpc>
              <a:spcBef>
                <a:spcPts val="1180"/>
              </a:spcBef>
              <a:spcAft>
                <a:spcPts val="0"/>
              </a:spcAft>
              <a:buClr>
                <a:schemeClr val="dk1"/>
              </a:buClr>
              <a:buSzPts val="5900"/>
              <a:buNone/>
              <a:defRPr sz="5900" b="1"/>
            </a:lvl6pPr>
            <a:lvl7pPr marL="3200400" lvl="6" indent="-228600" algn="l">
              <a:lnSpc>
                <a:spcPct val="100000"/>
              </a:lnSpc>
              <a:spcBef>
                <a:spcPts val="1180"/>
              </a:spcBef>
              <a:spcAft>
                <a:spcPts val="0"/>
              </a:spcAft>
              <a:buClr>
                <a:schemeClr val="dk1"/>
              </a:buClr>
              <a:buSzPts val="5900"/>
              <a:buNone/>
              <a:defRPr sz="5900" b="1"/>
            </a:lvl7pPr>
            <a:lvl8pPr marL="3657600" lvl="7" indent="-228600" algn="l">
              <a:lnSpc>
                <a:spcPct val="100000"/>
              </a:lnSpc>
              <a:spcBef>
                <a:spcPts val="1180"/>
              </a:spcBef>
              <a:spcAft>
                <a:spcPts val="0"/>
              </a:spcAft>
              <a:buClr>
                <a:schemeClr val="dk1"/>
              </a:buClr>
              <a:buSzPts val="5900"/>
              <a:buNone/>
              <a:defRPr sz="5900" b="1"/>
            </a:lvl8pPr>
            <a:lvl9pPr marL="4114800" lvl="8" indent="-228600" algn="l">
              <a:lnSpc>
                <a:spcPct val="100000"/>
              </a:lnSpc>
              <a:spcBef>
                <a:spcPts val="1180"/>
              </a:spcBef>
              <a:spcAft>
                <a:spcPts val="0"/>
              </a:spcAft>
              <a:buClr>
                <a:schemeClr val="dk1"/>
              </a:buClr>
              <a:buSzPts val="5900"/>
              <a:buNone/>
              <a:defRPr sz="5900" b="1"/>
            </a:lvl9pPr>
          </a:lstStyle>
          <a:p>
            <a:endParaRPr/>
          </a:p>
        </p:txBody>
      </p:sp>
      <p:sp>
        <p:nvSpPr>
          <p:cNvPr id="39" name="Google Shape;39;p7"/>
          <p:cNvSpPr txBox="1">
            <a:spLocks noGrp="1"/>
          </p:cNvSpPr>
          <p:nvPr>
            <p:ph type="body" idx="4"/>
          </p:nvPr>
        </p:nvSpPr>
        <p:spPr>
          <a:xfrm>
            <a:off x="19030895" y="6681196"/>
            <a:ext cx="16559349" cy="12138320"/>
          </a:xfrm>
          <a:prstGeom prst="rect">
            <a:avLst/>
          </a:prstGeom>
          <a:noFill/>
          <a:ln>
            <a:noFill/>
          </a:ln>
        </p:spPr>
        <p:txBody>
          <a:bodyPr spcFirstLastPara="1" wrap="square" lIns="334450" tIns="167225" rIns="334450" bIns="167225" anchor="t" anchorCtr="0">
            <a:normAutofit/>
          </a:bodyPr>
          <a:lstStyle>
            <a:lvl1pPr marL="457200" lvl="0" indent="-787400" algn="l">
              <a:lnSpc>
                <a:spcPct val="100000"/>
              </a:lnSpc>
              <a:spcBef>
                <a:spcPts val="1760"/>
              </a:spcBef>
              <a:spcAft>
                <a:spcPts val="0"/>
              </a:spcAft>
              <a:buClr>
                <a:schemeClr val="dk1"/>
              </a:buClr>
              <a:buSzPts val="8800"/>
              <a:buChar char="•"/>
              <a:defRPr sz="8800"/>
            </a:lvl1pPr>
            <a:lvl2pPr marL="914400" lvl="1" indent="-692150" algn="l">
              <a:lnSpc>
                <a:spcPct val="100000"/>
              </a:lnSpc>
              <a:spcBef>
                <a:spcPts val="1460"/>
              </a:spcBef>
              <a:spcAft>
                <a:spcPts val="0"/>
              </a:spcAft>
              <a:buClr>
                <a:schemeClr val="dk1"/>
              </a:buClr>
              <a:buSzPts val="7300"/>
              <a:buChar char="–"/>
              <a:defRPr sz="7300"/>
            </a:lvl2pPr>
            <a:lvl3pPr marL="1371600" lvl="2" indent="-647700" algn="l">
              <a:lnSpc>
                <a:spcPct val="100000"/>
              </a:lnSpc>
              <a:spcBef>
                <a:spcPts val="1320"/>
              </a:spcBef>
              <a:spcAft>
                <a:spcPts val="0"/>
              </a:spcAft>
              <a:buClr>
                <a:schemeClr val="dk1"/>
              </a:buClr>
              <a:buSzPts val="6600"/>
              <a:buChar char="•"/>
              <a:defRPr sz="6600"/>
            </a:lvl3pPr>
            <a:lvl4pPr marL="1828800" lvl="3" indent="-603250" algn="l">
              <a:lnSpc>
                <a:spcPct val="100000"/>
              </a:lnSpc>
              <a:spcBef>
                <a:spcPts val="1180"/>
              </a:spcBef>
              <a:spcAft>
                <a:spcPts val="0"/>
              </a:spcAft>
              <a:buClr>
                <a:schemeClr val="dk1"/>
              </a:buClr>
              <a:buSzPts val="5900"/>
              <a:buChar char="–"/>
              <a:defRPr sz="5900"/>
            </a:lvl4pPr>
            <a:lvl5pPr marL="2286000" lvl="4" indent="-603250" algn="l">
              <a:lnSpc>
                <a:spcPct val="100000"/>
              </a:lnSpc>
              <a:spcBef>
                <a:spcPts val="1180"/>
              </a:spcBef>
              <a:spcAft>
                <a:spcPts val="0"/>
              </a:spcAft>
              <a:buClr>
                <a:schemeClr val="dk1"/>
              </a:buClr>
              <a:buSzPts val="5900"/>
              <a:buChar char="»"/>
              <a:defRPr sz="5900"/>
            </a:lvl5pPr>
            <a:lvl6pPr marL="2743200" lvl="5" indent="-603250" algn="l">
              <a:lnSpc>
                <a:spcPct val="100000"/>
              </a:lnSpc>
              <a:spcBef>
                <a:spcPts val="1180"/>
              </a:spcBef>
              <a:spcAft>
                <a:spcPts val="0"/>
              </a:spcAft>
              <a:buClr>
                <a:schemeClr val="dk1"/>
              </a:buClr>
              <a:buSzPts val="5900"/>
              <a:buChar char="•"/>
              <a:defRPr sz="5900"/>
            </a:lvl6pPr>
            <a:lvl7pPr marL="3200400" lvl="6" indent="-603250" algn="l">
              <a:lnSpc>
                <a:spcPct val="100000"/>
              </a:lnSpc>
              <a:spcBef>
                <a:spcPts val="1180"/>
              </a:spcBef>
              <a:spcAft>
                <a:spcPts val="0"/>
              </a:spcAft>
              <a:buClr>
                <a:schemeClr val="dk1"/>
              </a:buClr>
              <a:buSzPts val="5900"/>
              <a:buChar char="•"/>
              <a:defRPr sz="5900"/>
            </a:lvl7pPr>
            <a:lvl8pPr marL="3657600" lvl="7" indent="-603250" algn="l">
              <a:lnSpc>
                <a:spcPct val="100000"/>
              </a:lnSpc>
              <a:spcBef>
                <a:spcPts val="1180"/>
              </a:spcBef>
              <a:spcAft>
                <a:spcPts val="0"/>
              </a:spcAft>
              <a:buClr>
                <a:schemeClr val="dk1"/>
              </a:buClr>
              <a:buSzPts val="5900"/>
              <a:buChar char="•"/>
              <a:defRPr sz="5900"/>
            </a:lvl8pPr>
            <a:lvl9pPr marL="4114800" lvl="8" indent="-603250" algn="l">
              <a:lnSpc>
                <a:spcPct val="100000"/>
              </a:lnSpc>
              <a:spcBef>
                <a:spcPts val="1180"/>
              </a:spcBef>
              <a:spcAft>
                <a:spcPts val="0"/>
              </a:spcAft>
              <a:buClr>
                <a:schemeClr val="dk1"/>
              </a:buClr>
              <a:buSzPts val="5900"/>
              <a:buChar char="•"/>
              <a:defRPr sz="5900"/>
            </a:lvl9pPr>
          </a:lstStyle>
          <a:p>
            <a:endParaRPr/>
          </a:p>
        </p:txBody>
      </p:sp>
      <p:sp>
        <p:nvSpPr>
          <p:cNvPr id="40" name="Google Shape;40;p7"/>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9"/>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873173" y="838807"/>
            <a:ext cx="12325205" cy="3569807"/>
          </a:xfrm>
          <a:prstGeom prst="rect">
            <a:avLst/>
          </a:prstGeom>
          <a:noFill/>
          <a:ln>
            <a:noFill/>
          </a:ln>
        </p:spPr>
        <p:txBody>
          <a:bodyPr spcFirstLastPara="1" wrap="square" lIns="334450" tIns="167225" rIns="334450" bIns="167225" anchor="b" anchorCtr="0">
            <a:normAutofit/>
          </a:bodyPr>
          <a:lstStyle>
            <a:lvl1pPr lvl="0" algn="l">
              <a:lnSpc>
                <a:spcPct val="100000"/>
              </a:lnSpc>
              <a:spcBef>
                <a:spcPts val="0"/>
              </a:spcBef>
              <a:spcAft>
                <a:spcPts val="0"/>
              </a:spcAft>
              <a:buClr>
                <a:schemeClr val="dk1"/>
              </a:buClr>
              <a:buSzPts val="7300"/>
              <a:buFont typeface="Calibri"/>
              <a:buNone/>
              <a:defRPr sz="73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14647155" y="838809"/>
            <a:ext cx="20943089" cy="17980710"/>
          </a:xfrm>
          <a:prstGeom prst="rect">
            <a:avLst/>
          </a:prstGeom>
          <a:noFill/>
          <a:ln>
            <a:noFill/>
          </a:ln>
        </p:spPr>
        <p:txBody>
          <a:bodyPr spcFirstLastPara="1" wrap="square" lIns="334450" tIns="167225" rIns="334450" bIns="167225" anchor="t" anchorCtr="0">
            <a:normAutofit/>
          </a:bodyPr>
          <a:lstStyle>
            <a:lvl1pPr marL="457200" lvl="0" indent="-971550" algn="l">
              <a:lnSpc>
                <a:spcPct val="100000"/>
              </a:lnSpc>
              <a:spcBef>
                <a:spcPts val="2340"/>
              </a:spcBef>
              <a:spcAft>
                <a:spcPts val="0"/>
              </a:spcAft>
              <a:buClr>
                <a:schemeClr val="dk1"/>
              </a:buClr>
              <a:buSzPts val="11700"/>
              <a:buChar char="•"/>
              <a:defRPr sz="11700"/>
            </a:lvl1pPr>
            <a:lvl2pPr marL="914400" lvl="1" indent="-876300" algn="l">
              <a:lnSpc>
                <a:spcPct val="100000"/>
              </a:lnSpc>
              <a:spcBef>
                <a:spcPts val="2040"/>
              </a:spcBef>
              <a:spcAft>
                <a:spcPts val="0"/>
              </a:spcAft>
              <a:buClr>
                <a:schemeClr val="dk1"/>
              </a:buClr>
              <a:buSzPts val="10200"/>
              <a:buChar char="–"/>
              <a:defRPr sz="10200"/>
            </a:lvl2pPr>
            <a:lvl3pPr marL="1371600" lvl="2" indent="-787400" algn="l">
              <a:lnSpc>
                <a:spcPct val="100000"/>
              </a:lnSpc>
              <a:spcBef>
                <a:spcPts val="1760"/>
              </a:spcBef>
              <a:spcAft>
                <a:spcPts val="0"/>
              </a:spcAft>
              <a:buClr>
                <a:schemeClr val="dk1"/>
              </a:buClr>
              <a:buSzPts val="8800"/>
              <a:buChar char="•"/>
              <a:defRPr sz="8800"/>
            </a:lvl3pPr>
            <a:lvl4pPr marL="1828800" lvl="3" indent="-692150" algn="l">
              <a:lnSpc>
                <a:spcPct val="100000"/>
              </a:lnSpc>
              <a:spcBef>
                <a:spcPts val="1460"/>
              </a:spcBef>
              <a:spcAft>
                <a:spcPts val="0"/>
              </a:spcAft>
              <a:buClr>
                <a:schemeClr val="dk1"/>
              </a:buClr>
              <a:buSzPts val="7300"/>
              <a:buChar char="–"/>
              <a:defRPr sz="7300"/>
            </a:lvl4pPr>
            <a:lvl5pPr marL="2286000" lvl="4" indent="-692150" algn="l">
              <a:lnSpc>
                <a:spcPct val="100000"/>
              </a:lnSpc>
              <a:spcBef>
                <a:spcPts val="1460"/>
              </a:spcBef>
              <a:spcAft>
                <a:spcPts val="0"/>
              </a:spcAft>
              <a:buClr>
                <a:schemeClr val="dk1"/>
              </a:buClr>
              <a:buSzPts val="7300"/>
              <a:buChar char="»"/>
              <a:defRPr sz="7300"/>
            </a:lvl5pPr>
            <a:lvl6pPr marL="2743200" lvl="5" indent="-692150" algn="l">
              <a:lnSpc>
                <a:spcPct val="100000"/>
              </a:lnSpc>
              <a:spcBef>
                <a:spcPts val="1460"/>
              </a:spcBef>
              <a:spcAft>
                <a:spcPts val="0"/>
              </a:spcAft>
              <a:buClr>
                <a:schemeClr val="dk1"/>
              </a:buClr>
              <a:buSzPts val="7300"/>
              <a:buChar char="•"/>
              <a:defRPr sz="7300"/>
            </a:lvl6pPr>
            <a:lvl7pPr marL="3200400" lvl="6" indent="-692150" algn="l">
              <a:lnSpc>
                <a:spcPct val="100000"/>
              </a:lnSpc>
              <a:spcBef>
                <a:spcPts val="1460"/>
              </a:spcBef>
              <a:spcAft>
                <a:spcPts val="0"/>
              </a:spcAft>
              <a:buClr>
                <a:schemeClr val="dk1"/>
              </a:buClr>
              <a:buSzPts val="7300"/>
              <a:buChar char="•"/>
              <a:defRPr sz="7300"/>
            </a:lvl7pPr>
            <a:lvl8pPr marL="3657600" lvl="7" indent="-692150" algn="l">
              <a:lnSpc>
                <a:spcPct val="100000"/>
              </a:lnSpc>
              <a:spcBef>
                <a:spcPts val="1460"/>
              </a:spcBef>
              <a:spcAft>
                <a:spcPts val="0"/>
              </a:spcAft>
              <a:buClr>
                <a:schemeClr val="dk1"/>
              </a:buClr>
              <a:buSzPts val="7300"/>
              <a:buChar char="•"/>
              <a:defRPr sz="7300"/>
            </a:lvl8pPr>
            <a:lvl9pPr marL="4114800" lvl="8" indent="-692150" algn="l">
              <a:lnSpc>
                <a:spcPct val="100000"/>
              </a:lnSpc>
              <a:spcBef>
                <a:spcPts val="1460"/>
              </a:spcBef>
              <a:spcAft>
                <a:spcPts val="0"/>
              </a:spcAft>
              <a:buClr>
                <a:schemeClr val="dk1"/>
              </a:buClr>
              <a:buSzPts val="7300"/>
              <a:buChar char="•"/>
              <a:defRPr sz="7300"/>
            </a:lvl9pPr>
          </a:lstStyle>
          <a:p>
            <a:endParaRPr/>
          </a:p>
        </p:txBody>
      </p:sp>
      <p:sp>
        <p:nvSpPr>
          <p:cNvPr id="55" name="Google Shape;55;p10"/>
          <p:cNvSpPr txBox="1">
            <a:spLocks noGrp="1"/>
          </p:cNvSpPr>
          <p:nvPr>
            <p:ph type="body" idx="2"/>
          </p:nvPr>
        </p:nvSpPr>
        <p:spPr>
          <a:xfrm>
            <a:off x="1873173" y="4408616"/>
            <a:ext cx="12325205" cy="14410903"/>
          </a:xfrm>
          <a:prstGeom prst="rect">
            <a:avLst/>
          </a:prstGeom>
          <a:noFill/>
          <a:ln>
            <a:noFill/>
          </a:ln>
        </p:spPr>
        <p:txBody>
          <a:bodyPr spcFirstLastPara="1" wrap="square" lIns="334450" tIns="167225" rIns="334450" bIns="167225" anchor="t" anchorCtr="0">
            <a:normAutofit/>
          </a:bodyPr>
          <a:lstStyle>
            <a:lvl1pPr marL="457200" lvl="0" indent="-228600" algn="l">
              <a:lnSpc>
                <a:spcPct val="100000"/>
              </a:lnSpc>
              <a:spcBef>
                <a:spcPts val="1020"/>
              </a:spcBef>
              <a:spcAft>
                <a:spcPts val="0"/>
              </a:spcAft>
              <a:buClr>
                <a:schemeClr val="dk1"/>
              </a:buClr>
              <a:buSzPts val="5100"/>
              <a:buNone/>
              <a:defRPr sz="5100"/>
            </a:lvl1pPr>
            <a:lvl2pPr marL="914400" lvl="1" indent="-228600" algn="l">
              <a:lnSpc>
                <a:spcPct val="100000"/>
              </a:lnSpc>
              <a:spcBef>
                <a:spcPts val="880"/>
              </a:spcBef>
              <a:spcAft>
                <a:spcPts val="0"/>
              </a:spcAft>
              <a:buClr>
                <a:schemeClr val="dk1"/>
              </a:buClr>
              <a:buSzPts val="4400"/>
              <a:buNone/>
              <a:defRPr sz="4400"/>
            </a:lvl2pPr>
            <a:lvl3pPr marL="1371600" lvl="2" indent="-228600" algn="l">
              <a:lnSpc>
                <a:spcPct val="100000"/>
              </a:lnSpc>
              <a:spcBef>
                <a:spcPts val="740"/>
              </a:spcBef>
              <a:spcAft>
                <a:spcPts val="0"/>
              </a:spcAft>
              <a:buClr>
                <a:schemeClr val="dk1"/>
              </a:buClr>
              <a:buSzPts val="3700"/>
              <a:buNone/>
              <a:defRPr sz="3700"/>
            </a:lvl3pPr>
            <a:lvl4pPr marL="1828800" lvl="3" indent="-228600" algn="l">
              <a:lnSpc>
                <a:spcPct val="100000"/>
              </a:lnSpc>
              <a:spcBef>
                <a:spcPts val="660"/>
              </a:spcBef>
              <a:spcAft>
                <a:spcPts val="0"/>
              </a:spcAft>
              <a:buClr>
                <a:schemeClr val="dk1"/>
              </a:buClr>
              <a:buSzPts val="3300"/>
              <a:buNone/>
              <a:defRPr sz="3300"/>
            </a:lvl4pPr>
            <a:lvl5pPr marL="2286000" lvl="4" indent="-228600" algn="l">
              <a:lnSpc>
                <a:spcPct val="100000"/>
              </a:lnSpc>
              <a:spcBef>
                <a:spcPts val="660"/>
              </a:spcBef>
              <a:spcAft>
                <a:spcPts val="0"/>
              </a:spcAft>
              <a:buClr>
                <a:schemeClr val="dk1"/>
              </a:buClr>
              <a:buSzPts val="3300"/>
              <a:buNone/>
              <a:defRPr sz="3300"/>
            </a:lvl5pPr>
            <a:lvl6pPr marL="2743200" lvl="5" indent="-228600" algn="l">
              <a:lnSpc>
                <a:spcPct val="100000"/>
              </a:lnSpc>
              <a:spcBef>
                <a:spcPts val="660"/>
              </a:spcBef>
              <a:spcAft>
                <a:spcPts val="0"/>
              </a:spcAft>
              <a:buClr>
                <a:schemeClr val="dk1"/>
              </a:buClr>
              <a:buSzPts val="3300"/>
              <a:buNone/>
              <a:defRPr sz="3300"/>
            </a:lvl6pPr>
            <a:lvl7pPr marL="3200400" lvl="6" indent="-228600" algn="l">
              <a:lnSpc>
                <a:spcPct val="100000"/>
              </a:lnSpc>
              <a:spcBef>
                <a:spcPts val="660"/>
              </a:spcBef>
              <a:spcAft>
                <a:spcPts val="0"/>
              </a:spcAft>
              <a:buClr>
                <a:schemeClr val="dk1"/>
              </a:buClr>
              <a:buSzPts val="3300"/>
              <a:buNone/>
              <a:defRPr sz="3300"/>
            </a:lvl7pPr>
            <a:lvl8pPr marL="3657600" lvl="7" indent="-228600" algn="l">
              <a:lnSpc>
                <a:spcPct val="100000"/>
              </a:lnSpc>
              <a:spcBef>
                <a:spcPts val="660"/>
              </a:spcBef>
              <a:spcAft>
                <a:spcPts val="0"/>
              </a:spcAft>
              <a:buClr>
                <a:schemeClr val="dk1"/>
              </a:buClr>
              <a:buSzPts val="3300"/>
              <a:buNone/>
              <a:defRPr sz="3300"/>
            </a:lvl8pPr>
            <a:lvl9pPr marL="4114800" lvl="8" indent="-228600" algn="l">
              <a:lnSpc>
                <a:spcPct val="100000"/>
              </a:lnSpc>
              <a:spcBef>
                <a:spcPts val="660"/>
              </a:spcBef>
              <a:spcAft>
                <a:spcPts val="0"/>
              </a:spcAft>
              <a:buClr>
                <a:schemeClr val="dk1"/>
              </a:buClr>
              <a:buSzPts val="3300"/>
              <a:buNone/>
              <a:defRPr sz="3300"/>
            </a:lvl9pPr>
          </a:lstStyle>
          <a:p>
            <a:endParaRPr/>
          </a:p>
        </p:txBody>
      </p:sp>
      <p:sp>
        <p:nvSpPr>
          <p:cNvPr id="56" name="Google Shape;56;p10"/>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7343091" y="14747398"/>
            <a:ext cx="22478047" cy="1741014"/>
          </a:xfrm>
          <a:prstGeom prst="rect">
            <a:avLst/>
          </a:prstGeom>
          <a:noFill/>
          <a:ln>
            <a:noFill/>
          </a:ln>
        </p:spPr>
        <p:txBody>
          <a:bodyPr spcFirstLastPara="1" wrap="square" lIns="334450" tIns="167225" rIns="334450" bIns="167225" anchor="b" anchorCtr="0">
            <a:normAutofit/>
          </a:bodyPr>
          <a:lstStyle>
            <a:lvl1pPr lvl="0" algn="l">
              <a:lnSpc>
                <a:spcPct val="100000"/>
              </a:lnSpc>
              <a:spcBef>
                <a:spcPts val="0"/>
              </a:spcBef>
              <a:spcAft>
                <a:spcPts val="0"/>
              </a:spcAft>
              <a:buClr>
                <a:schemeClr val="dk1"/>
              </a:buClr>
              <a:buSzPts val="7300"/>
              <a:buFont typeface="Calibri"/>
              <a:buNone/>
              <a:defRPr sz="73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a:spLocks noGrp="1"/>
          </p:cNvSpPr>
          <p:nvPr>
            <p:ph type="pic" idx="2"/>
          </p:nvPr>
        </p:nvSpPr>
        <p:spPr>
          <a:xfrm>
            <a:off x="7343091" y="1882439"/>
            <a:ext cx="22478047" cy="12640627"/>
          </a:xfrm>
          <a:prstGeom prst="rect">
            <a:avLst/>
          </a:prstGeom>
          <a:noFill/>
          <a:ln>
            <a:noFill/>
          </a:ln>
        </p:spPr>
      </p:sp>
      <p:sp>
        <p:nvSpPr>
          <p:cNvPr id="62" name="Google Shape;62;p11"/>
          <p:cNvSpPr txBox="1">
            <a:spLocks noGrp="1"/>
          </p:cNvSpPr>
          <p:nvPr>
            <p:ph type="body" idx="1"/>
          </p:nvPr>
        </p:nvSpPr>
        <p:spPr>
          <a:xfrm>
            <a:off x="7343091" y="16488413"/>
            <a:ext cx="22478047" cy="2472529"/>
          </a:xfrm>
          <a:prstGeom prst="rect">
            <a:avLst/>
          </a:prstGeom>
          <a:noFill/>
          <a:ln>
            <a:noFill/>
          </a:ln>
        </p:spPr>
        <p:txBody>
          <a:bodyPr spcFirstLastPara="1" wrap="square" lIns="334450" tIns="167225" rIns="334450" bIns="167225" anchor="t" anchorCtr="0">
            <a:normAutofit/>
          </a:bodyPr>
          <a:lstStyle>
            <a:lvl1pPr marL="457200" lvl="0" indent="-228600" algn="l">
              <a:lnSpc>
                <a:spcPct val="100000"/>
              </a:lnSpc>
              <a:spcBef>
                <a:spcPts val="1020"/>
              </a:spcBef>
              <a:spcAft>
                <a:spcPts val="0"/>
              </a:spcAft>
              <a:buClr>
                <a:schemeClr val="dk1"/>
              </a:buClr>
              <a:buSzPts val="5100"/>
              <a:buNone/>
              <a:defRPr sz="5100"/>
            </a:lvl1pPr>
            <a:lvl2pPr marL="914400" lvl="1" indent="-228600" algn="l">
              <a:lnSpc>
                <a:spcPct val="100000"/>
              </a:lnSpc>
              <a:spcBef>
                <a:spcPts val="880"/>
              </a:spcBef>
              <a:spcAft>
                <a:spcPts val="0"/>
              </a:spcAft>
              <a:buClr>
                <a:schemeClr val="dk1"/>
              </a:buClr>
              <a:buSzPts val="4400"/>
              <a:buNone/>
              <a:defRPr sz="4400"/>
            </a:lvl2pPr>
            <a:lvl3pPr marL="1371600" lvl="2" indent="-228600" algn="l">
              <a:lnSpc>
                <a:spcPct val="100000"/>
              </a:lnSpc>
              <a:spcBef>
                <a:spcPts val="740"/>
              </a:spcBef>
              <a:spcAft>
                <a:spcPts val="0"/>
              </a:spcAft>
              <a:buClr>
                <a:schemeClr val="dk1"/>
              </a:buClr>
              <a:buSzPts val="3700"/>
              <a:buNone/>
              <a:defRPr sz="3700"/>
            </a:lvl3pPr>
            <a:lvl4pPr marL="1828800" lvl="3" indent="-228600" algn="l">
              <a:lnSpc>
                <a:spcPct val="100000"/>
              </a:lnSpc>
              <a:spcBef>
                <a:spcPts val="660"/>
              </a:spcBef>
              <a:spcAft>
                <a:spcPts val="0"/>
              </a:spcAft>
              <a:buClr>
                <a:schemeClr val="dk1"/>
              </a:buClr>
              <a:buSzPts val="3300"/>
              <a:buNone/>
              <a:defRPr sz="3300"/>
            </a:lvl4pPr>
            <a:lvl5pPr marL="2286000" lvl="4" indent="-228600" algn="l">
              <a:lnSpc>
                <a:spcPct val="100000"/>
              </a:lnSpc>
              <a:spcBef>
                <a:spcPts val="660"/>
              </a:spcBef>
              <a:spcAft>
                <a:spcPts val="0"/>
              </a:spcAft>
              <a:buClr>
                <a:schemeClr val="dk1"/>
              </a:buClr>
              <a:buSzPts val="3300"/>
              <a:buNone/>
              <a:defRPr sz="3300"/>
            </a:lvl5pPr>
            <a:lvl6pPr marL="2743200" lvl="5" indent="-228600" algn="l">
              <a:lnSpc>
                <a:spcPct val="100000"/>
              </a:lnSpc>
              <a:spcBef>
                <a:spcPts val="660"/>
              </a:spcBef>
              <a:spcAft>
                <a:spcPts val="0"/>
              </a:spcAft>
              <a:buClr>
                <a:schemeClr val="dk1"/>
              </a:buClr>
              <a:buSzPts val="3300"/>
              <a:buNone/>
              <a:defRPr sz="3300"/>
            </a:lvl6pPr>
            <a:lvl7pPr marL="3200400" lvl="6" indent="-228600" algn="l">
              <a:lnSpc>
                <a:spcPct val="100000"/>
              </a:lnSpc>
              <a:spcBef>
                <a:spcPts val="660"/>
              </a:spcBef>
              <a:spcAft>
                <a:spcPts val="0"/>
              </a:spcAft>
              <a:buClr>
                <a:schemeClr val="dk1"/>
              </a:buClr>
              <a:buSzPts val="3300"/>
              <a:buNone/>
              <a:defRPr sz="3300"/>
            </a:lvl7pPr>
            <a:lvl8pPr marL="3657600" lvl="7" indent="-228600" algn="l">
              <a:lnSpc>
                <a:spcPct val="100000"/>
              </a:lnSpc>
              <a:spcBef>
                <a:spcPts val="660"/>
              </a:spcBef>
              <a:spcAft>
                <a:spcPts val="0"/>
              </a:spcAft>
              <a:buClr>
                <a:schemeClr val="dk1"/>
              </a:buClr>
              <a:buSzPts val="3300"/>
              <a:buNone/>
              <a:defRPr sz="3300"/>
            </a:lvl8pPr>
            <a:lvl9pPr marL="4114800" lvl="8" indent="-228600" algn="l">
              <a:lnSpc>
                <a:spcPct val="100000"/>
              </a:lnSpc>
              <a:spcBef>
                <a:spcPts val="660"/>
              </a:spcBef>
              <a:spcAft>
                <a:spcPts val="0"/>
              </a:spcAft>
              <a:buClr>
                <a:schemeClr val="dk1"/>
              </a:buClr>
              <a:buSzPts val="3300"/>
              <a:buNone/>
              <a:defRPr sz="3300"/>
            </a:lvl9pPr>
          </a:lstStyle>
          <a:p>
            <a:endParaRPr/>
          </a:p>
        </p:txBody>
      </p:sp>
      <p:sp>
        <p:nvSpPr>
          <p:cNvPr id="63" name="Google Shape;63;p11"/>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rot="5400000">
            <a:off x="11779849" y="-4990876"/>
            <a:ext cx="13903718" cy="33717072"/>
          </a:xfrm>
          <a:prstGeom prst="rect">
            <a:avLst/>
          </a:prstGeom>
          <a:noFill/>
          <a:ln>
            <a:noFill/>
          </a:ln>
        </p:spPr>
        <p:txBody>
          <a:bodyPr spcFirstLastPara="1" wrap="square" lIns="334450" tIns="167225" rIns="334450" bIns="167225"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4000">
              <a:srgbClr val="BFBFBF"/>
            </a:gs>
            <a:gs pos="71000">
              <a:srgbClr val="8C8C8C"/>
            </a:gs>
            <a:gs pos="85500">
              <a:srgbClr val="737373"/>
            </a:gs>
            <a:gs pos="100000">
              <a:srgbClr val="595959"/>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marR="0" lvl="0" algn="ctr" rtl="0">
              <a:lnSpc>
                <a:spcPct val="100000"/>
              </a:lnSpc>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1873171" y="4915801"/>
            <a:ext cx="33717072" cy="13903718"/>
          </a:xfrm>
          <a:prstGeom prst="rect">
            <a:avLst/>
          </a:prstGeom>
          <a:noFill/>
          <a:ln>
            <a:noFill/>
          </a:ln>
        </p:spPr>
        <p:txBody>
          <a:bodyPr spcFirstLastPara="1" wrap="square" lIns="334450" tIns="167225" rIns="334450" bIns="167225" anchor="t" anchorCtr="0">
            <a:normAutofit/>
          </a:bodyPr>
          <a:lstStyle>
            <a:lvl1pPr marL="457200" marR="0" lvl="0" indent="-971550" algn="l" rtl="0">
              <a:lnSpc>
                <a:spcPct val="100000"/>
              </a:lnSpc>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lnSpc>
                <a:spcPct val="100000"/>
              </a:lnSpc>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lnSpc>
                <a:spcPct val="100000"/>
              </a:lnSpc>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lnSpc>
                <a:spcPct val="100000"/>
              </a:lnSpc>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lnSpc>
                <a:spcPct val="100000"/>
              </a:lnSpc>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lnSpc>
                <a:spcPct val="100000"/>
              </a:lnSpc>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lnSpc>
                <a:spcPct val="100000"/>
              </a:lnSpc>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lnSpc>
                <a:spcPct val="100000"/>
              </a:lnSpc>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lnSpc>
                <a:spcPct val="100000"/>
              </a:lnSpc>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4400"/>
              <a:buFont typeface="Arial"/>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journals.plos.org/plosone/article?id=10.1371/journal.pone.0020176" TargetMode="External"/><Relationship Id="rId3" Type="http://schemas.openxmlformats.org/officeDocument/2006/relationships/hyperlink" Target="https://www.ncbi.nlm.nih.gov/pmc/articles/PMC3543078/" TargetMode="External"/><Relationship Id="rId7" Type="http://schemas.openxmlformats.org/officeDocument/2006/relationships/hyperlink" Target="https://www.fda.gov/vaccines-blood-biologics/biologics-research-projects/evaluating-safety-and-efficacy-hemoglobin-based-blood-substitutes" TargetMode="External"/><Relationship Id="rId12"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accessdata.fda.gov/scripts/publications/search_result_record.cfm?id=57780" TargetMode="External"/><Relationship Id="rId11" Type="http://schemas.openxmlformats.org/officeDocument/2006/relationships/image" Target="../media/image1.png"/><Relationship Id="rId5" Type="http://schemas.openxmlformats.org/officeDocument/2006/relationships/hyperlink" Target="https://www.ncbi.nlm.nih.gov/pmc/articles/PMC6874912/" TargetMode="External"/><Relationship Id="rId10" Type="http://schemas.openxmlformats.org/officeDocument/2006/relationships/image" Target="../media/image13.jpg"/><Relationship Id="rId4" Type="http://schemas.openxmlformats.org/officeDocument/2006/relationships/hyperlink" Target="https://www.bmj.com/content/310/6974/211.1"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4"/>
          <p:cNvSpPr txBox="1"/>
          <p:nvPr/>
        </p:nvSpPr>
        <p:spPr>
          <a:xfrm>
            <a:off x="654225" y="5273025"/>
            <a:ext cx="18276900" cy="6605400"/>
          </a:xfrm>
          <a:prstGeom prst="rect">
            <a:avLst/>
          </a:prstGeom>
          <a:noFill/>
          <a:ln w="9525" cap="flat" cmpd="sng">
            <a:solidFill>
              <a:srgbClr val="7F7F7F"/>
            </a:solidFill>
            <a:prstDash val="solid"/>
            <a:round/>
            <a:headEnd type="none" w="sm" len="sm"/>
            <a:tailEnd type="none" w="sm" len="sm"/>
          </a:ln>
        </p:spPr>
        <p:txBody>
          <a:bodyPr spcFirstLastPara="1" wrap="square" lIns="139300" tIns="69650" rIns="139300" bIns="69650" anchor="t" anchorCtr="0">
            <a:spAutoFit/>
          </a:bodyPr>
          <a:lstStyle/>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Global shortage of blood donations</a:t>
            </a:r>
            <a:endParaRPr sz="6000" b="0" i="0" u="none" strike="noStrike" cap="none">
              <a:solidFill>
                <a:srgbClr val="000000"/>
              </a:solidFill>
              <a:latin typeface="Calibri"/>
              <a:ea typeface="Calibri"/>
              <a:cs typeface="Calibri"/>
              <a:sym typeface="Calibri"/>
            </a:endParaRPr>
          </a:p>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Issues with donated blood:</a:t>
            </a:r>
            <a:endParaRPr sz="6000" b="0" i="0" u="none" strike="noStrike" cap="none">
              <a:solidFill>
                <a:srgbClr val="000000"/>
              </a:solidFill>
              <a:latin typeface="Calibri"/>
              <a:ea typeface="Calibri"/>
              <a:cs typeface="Calibri"/>
              <a:sym typeface="Calibri"/>
            </a:endParaRPr>
          </a:p>
          <a:p>
            <a:pPr marL="914400" marR="0" lvl="1" indent="-6096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Short shelf-life of 42 days at 6 </a:t>
            </a:r>
            <a:r>
              <a:rPr lang="en-US" sz="6000" b="0" i="0" u="none" strike="noStrike" cap="none" baseline="30000">
                <a:solidFill>
                  <a:srgbClr val="000000"/>
                </a:solidFill>
                <a:latin typeface="Calibri"/>
                <a:ea typeface="Calibri"/>
                <a:cs typeface="Calibri"/>
                <a:sym typeface="Calibri"/>
              </a:rPr>
              <a:t>o</a:t>
            </a:r>
            <a:r>
              <a:rPr lang="en-US" sz="6000" b="0" i="0" u="none" strike="noStrike" cap="none">
                <a:solidFill>
                  <a:srgbClr val="000000"/>
                </a:solidFill>
                <a:latin typeface="Calibri"/>
                <a:ea typeface="Calibri"/>
                <a:cs typeface="Calibri"/>
                <a:sym typeface="Calibri"/>
              </a:rPr>
              <a:t>C</a:t>
            </a:r>
            <a:endParaRPr sz="6000" b="0" i="0" u="none" strike="noStrike" cap="none">
              <a:solidFill>
                <a:srgbClr val="000000"/>
              </a:solidFill>
              <a:latin typeface="Calibri"/>
              <a:ea typeface="Calibri"/>
              <a:cs typeface="Calibri"/>
              <a:sym typeface="Calibri"/>
            </a:endParaRPr>
          </a:p>
          <a:p>
            <a:pPr marL="914400" marR="0" lvl="1" indent="-6096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Purity and safety (i.e. HIV, hepatitis, other contaminants)</a:t>
            </a:r>
            <a:endParaRPr sz="6000" b="0" i="0" u="none" strike="noStrike" cap="none">
              <a:solidFill>
                <a:srgbClr val="000000"/>
              </a:solidFill>
              <a:latin typeface="Calibri"/>
              <a:ea typeface="Calibri"/>
              <a:cs typeface="Calibri"/>
              <a:sym typeface="Calibri"/>
            </a:endParaRPr>
          </a:p>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Low-income countries have less access to donated blood and measures to check quality</a:t>
            </a:r>
            <a:endParaRPr sz="6000">
              <a:latin typeface="Calibri"/>
              <a:ea typeface="Calibri"/>
              <a:cs typeface="Calibri"/>
              <a:sym typeface="Calibri"/>
            </a:endParaRPr>
          </a:p>
        </p:txBody>
      </p:sp>
      <p:sp>
        <p:nvSpPr>
          <p:cNvPr id="84" name="Google Shape;84;p14"/>
          <p:cNvSpPr/>
          <p:nvPr/>
        </p:nvSpPr>
        <p:spPr>
          <a:xfrm>
            <a:off x="654225" y="217400"/>
            <a:ext cx="25875900" cy="3291900"/>
          </a:xfrm>
          <a:prstGeom prst="rect">
            <a:avLst/>
          </a:prstGeom>
          <a:solidFill>
            <a:srgbClr val="0000FF"/>
          </a:solidFill>
          <a:ln w="9525" cap="flat" cmpd="sng">
            <a:solidFill>
              <a:srgbClr val="17365D"/>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6400" b="1" i="0" u="sng" strike="noStrike" cap="none">
                <a:solidFill>
                  <a:schemeClr val="lt1"/>
                </a:solidFill>
                <a:latin typeface="Calibri"/>
                <a:ea typeface="Calibri"/>
                <a:cs typeface="Calibri"/>
                <a:sym typeface="Calibri"/>
              </a:rPr>
              <a:t>In Pursuit of Artificial Blood: Plasmid Expression System for Synthesis of Hemoglobin (Hb) and Haptoglobin (Hp) Complex in </a:t>
            </a:r>
            <a:r>
              <a:rPr lang="en-US" sz="6400" b="1" i="1" u="sng" strike="noStrike" cap="none">
                <a:solidFill>
                  <a:schemeClr val="lt1"/>
                </a:solidFill>
                <a:latin typeface="Calibri"/>
                <a:ea typeface="Calibri"/>
                <a:cs typeface="Calibri"/>
                <a:sym typeface="Calibri"/>
              </a:rPr>
              <a:t>E. coli</a:t>
            </a:r>
            <a:endParaRPr sz="6400" b="1" i="1"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Alexander Luck, Ian Cox, Xerxis Palsetia and Bori Kim</a:t>
            </a:r>
            <a:endParaRPr sz="4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Andover High School; Andover, MA; March 2022</a:t>
            </a:r>
            <a:endParaRPr sz="4800" b="1" i="0" u="none" strike="noStrike" cap="none">
              <a:solidFill>
                <a:schemeClr val="lt1"/>
              </a:solidFill>
              <a:latin typeface="Calibri"/>
              <a:ea typeface="Calibri"/>
              <a:cs typeface="Calibri"/>
              <a:sym typeface="Calibri"/>
            </a:endParaRPr>
          </a:p>
        </p:txBody>
      </p:sp>
      <p:sp>
        <p:nvSpPr>
          <p:cNvPr id="85" name="Google Shape;85;p14"/>
          <p:cNvSpPr txBox="1"/>
          <p:nvPr/>
        </p:nvSpPr>
        <p:spPr>
          <a:xfrm>
            <a:off x="41869741" y="7774703"/>
            <a:ext cx="1846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4"/>
          <p:cNvPicPr preferRelativeResize="0"/>
          <p:nvPr/>
        </p:nvPicPr>
        <p:blipFill rotWithShape="1">
          <a:blip r:embed="rId3">
            <a:alphaModFix/>
          </a:blip>
          <a:srcRect t="12687" b="32053"/>
          <a:stretch/>
        </p:blipFill>
        <p:spPr>
          <a:xfrm>
            <a:off x="26530125" y="141200"/>
            <a:ext cx="10681927" cy="3291849"/>
          </a:xfrm>
          <a:prstGeom prst="rect">
            <a:avLst/>
          </a:prstGeom>
          <a:noFill/>
          <a:ln>
            <a:noFill/>
          </a:ln>
        </p:spPr>
      </p:pic>
      <p:sp>
        <p:nvSpPr>
          <p:cNvPr id="87" name="Google Shape;87;p1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88" name="Google Shape;88;p14"/>
          <p:cNvSpPr txBox="1"/>
          <p:nvPr/>
        </p:nvSpPr>
        <p:spPr>
          <a:xfrm>
            <a:off x="19401075" y="5273025"/>
            <a:ext cx="17264400" cy="6605400"/>
          </a:xfrm>
          <a:prstGeom prst="rect">
            <a:avLst/>
          </a:prstGeom>
          <a:noFill/>
          <a:ln w="9525" cap="flat" cmpd="sng">
            <a:solidFill>
              <a:srgbClr val="7F7F7F"/>
            </a:solidFill>
            <a:prstDash val="solid"/>
            <a:round/>
            <a:headEnd type="none" w="sm" len="sm"/>
            <a:tailEnd type="none" w="sm" len="sm"/>
          </a:ln>
        </p:spPr>
        <p:txBody>
          <a:bodyPr spcFirstLastPara="1" wrap="square" lIns="139300" tIns="69650" rIns="139300" bIns="69650" anchor="t" anchorCtr="0">
            <a:spAutoFit/>
          </a:bodyPr>
          <a:lstStyle/>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Create affordable blood substitute: hemoglobi</a:t>
            </a:r>
            <a:r>
              <a:rPr lang="en-US" sz="6000">
                <a:latin typeface="Calibri"/>
                <a:ea typeface="Calibri"/>
                <a:cs typeface="Calibri"/>
                <a:sym typeface="Calibri"/>
              </a:rPr>
              <a:t>n-based oxygen carriers (</a:t>
            </a:r>
            <a:r>
              <a:rPr lang="en-US" sz="6000" b="0" i="0" u="none" strike="noStrike" cap="none">
                <a:solidFill>
                  <a:srgbClr val="000000"/>
                </a:solidFill>
                <a:latin typeface="Calibri"/>
                <a:ea typeface="Calibri"/>
                <a:cs typeface="Calibri"/>
                <a:sym typeface="Calibri"/>
              </a:rPr>
              <a:t>HBOCs) </a:t>
            </a:r>
            <a:endParaRPr sz="6000" b="0" i="0" u="none" strike="noStrike" cap="none">
              <a:solidFill>
                <a:srgbClr val="000000"/>
              </a:solidFill>
              <a:latin typeface="Calibri"/>
              <a:ea typeface="Calibri"/>
              <a:cs typeface="Calibri"/>
              <a:sym typeface="Calibri"/>
            </a:endParaRPr>
          </a:p>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Use recombinant DNA technology to create expression system </a:t>
            </a:r>
            <a:r>
              <a:rPr lang="en-US" sz="6000">
                <a:latin typeface="Calibri"/>
                <a:ea typeface="Calibri"/>
                <a:cs typeface="Calibri"/>
                <a:sym typeface="Calibri"/>
              </a:rPr>
              <a:t>to </a:t>
            </a:r>
            <a:r>
              <a:rPr lang="en-US" sz="6000" b="0" i="0" u="none" strike="noStrike" cap="none">
                <a:solidFill>
                  <a:srgbClr val="000000"/>
                </a:solidFill>
                <a:latin typeface="Calibri"/>
                <a:ea typeface="Calibri"/>
                <a:cs typeface="Calibri"/>
                <a:sym typeface="Calibri"/>
              </a:rPr>
              <a:t>synthesize hemoglobin (Hb</a:t>
            </a:r>
            <a:r>
              <a:rPr lang="en-US" sz="6000">
                <a:latin typeface="Calibri"/>
                <a:ea typeface="Calibri"/>
                <a:cs typeface="Calibri"/>
                <a:sym typeface="Calibri"/>
              </a:rPr>
              <a:t>)</a:t>
            </a:r>
            <a:r>
              <a:rPr lang="en-US" sz="6000" b="0" i="0" u="none" strike="noStrike" cap="none">
                <a:solidFill>
                  <a:srgbClr val="000000"/>
                </a:solidFill>
                <a:latin typeface="Calibri"/>
                <a:ea typeface="Calibri"/>
                <a:cs typeface="Calibri"/>
                <a:sym typeface="Calibri"/>
              </a:rPr>
              <a:t> and haptoglobin (Hp) complex in a bacterial host, </a:t>
            </a:r>
            <a:r>
              <a:rPr lang="en-US" sz="6000" b="0" i="1" u="none" strike="noStrike" cap="none">
                <a:solidFill>
                  <a:srgbClr val="000000"/>
                </a:solidFill>
                <a:latin typeface="Calibri"/>
                <a:ea typeface="Calibri"/>
                <a:cs typeface="Calibri"/>
                <a:sym typeface="Calibri"/>
              </a:rPr>
              <a:t>E.coli</a:t>
            </a:r>
            <a:r>
              <a:rPr lang="en-US" sz="6000" b="0" i="0" u="none" strike="noStrike" cap="none">
                <a:solidFill>
                  <a:srgbClr val="000000"/>
                </a:solidFill>
                <a:latin typeface="Calibri"/>
                <a:ea typeface="Calibri"/>
                <a:cs typeface="Calibri"/>
                <a:sym typeface="Calibri"/>
              </a:rPr>
              <a:t>.</a:t>
            </a:r>
            <a:endParaRPr sz="6000">
              <a:latin typeface="Calibri"/>
              <a:ea typeface="Calibri"/>
              <a:cs typeface="Calibri"/>
              <a:sym typeface="Calibri"/>
            </a:endParaRPr>
          </a:p>
          <a:p>
            <a:pPr marL="914400" marR="0" lvl="0" indent="0" algn="l" rtl="0">
              <a:lnSpc>
                <a:spcPct val="100000"/>
              </a:lnSpc>
              <a:spcBef>
                <a:spcPts val="0"/>
              </a:spcBef>
              <a:spcAft>
                <a:spcPts val="0"/>
              </a:spcAft>
              <a:buNone/>
            </a:pPr>
            <a:endParaRPr sz="6000" b="0" i="0" u="none" strike="noStrike" cap="none">
              <a:solidFill>
                <a:srgbClr val="000000"/>
              </a:solidFill>
              <a:latin typeface="Calibri"/>
              <a:ea typeface="Calibri"/>
              <a:cs typeface="Calibri"/>
              <a:sym typeface="Calibri"/>
            </a:endParaRPr>
          </a:p>
        </p:txBody>
      </p:sp>
      <p:sp>
        <p:nvSpPr>
          <p:cNvPr id="89" name="Google Shape;89;p14"/>
          <p:cNvSpPr txBox="1"/>
          <p:nvPr/>
        </p:nvSpPr>
        <p:spPr>
          <a:xfrm>
            <a:off x="19401075" y="12174250"/>
            <a:ext cx="17264400" cy="6605400"/>
          </a:xfrm>
          <a:prstGeom prst="rect">
            <a:avLst/>
          </a:prstGeom>
          <a:noFill/>
          <a:ln w="9525" cap="flat" cmpd="sng">
            <a:solidFill>
              <a:srgbClr val="7F7F7F"/>
            </a:solidFill>
            <a:prstDash val="solid"/>
            <a:round/>
            <a:headEnd type="none" w="sm" len="sm"/>
            <a:tailEnd type="none" w="sm" len="sm"/>
          </a:ln>
        </p:spPr>
        <p:txBody>
          <a:bodyPr spcFirstLastPara="1" wrap="square" lIns="139300" tIns="69650" rIns="139300" bIns="69650" anchor="t" anchorCtr="0">
            <a:spAutoFit/>
          </a:bodyPr>
          <a:lstStyle/>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Artificial blood substitute </a:t>
            </a:r>
            <a:endParaRPr sz="6000" b="1" i="0" u="none" strike="noStrike" cap="none">
              <a:solidFill>
                <a:srgbClr val="000000"/>
              </a:solidFill>
              <a:latin typeface="Calibri"/>
              <a:ea typeface="Calibri"/>
              <a:cs typeface="Calibri"/>
              <a:sym typeface="Calibri"/>
            </a:endParaRPr>
          </a:p>
          <a:p>
            <a:pPr marL="457200" marR="0" lvl="0" indent="-5207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Extreme conditions with low levels of oxygen:</a:t>
            </a:r>
            <a:endParaRPr sz="6000" b="0" i="0" u="none" strike="noStrike" cap="none">
              <a:solidFill>
                <a:srgbClr val="000000"/>
              </a:solidFill>
              <a:latin typeface="Calibri"/>
              <a:ea typeface="Calibri"/>
              <a:cs typeface="Calibri"/>
              <a:sym typeface="Calibri"/>
            </a:endParaRPr>
          </a:p>
          <a:p>
            <a:pPr marL="914400" marR="0" lvl="1" indent="-6096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Deep-water diving</a:t>
            </a:r>
            <a:endParaRPr sz="6000" b="0" i="0" u="none" strike="noStrike" cap="none">
              <a:solidFill>
                <a:srgbClr val="000000"/>
              </a:solidFill>
              <a:latin typeface="Calibri"/>
              <a:ea typeface="Calibri"/>
              <a:cs typeface="Calibri"/>
              <a:sym typeface="Calibri"/>
            </a:endParaRPr>
          </a:p>
          <a:p>
            <a:pPr marL="914400" marR="0" lvl="1" indent="-6096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High-altitude (underground, mountains, sky, space, etc.)</a:t>
            </a:r>
            <a:endParaRPr sz="6000" b="0" i="0" u="none" strike="noStrike" cap="none">
              <a:solidFill>
                <a:srgbClr val="000000"/>
              </a:solidFill>
              <a:latin typeface="Calibri"/>
              <a:ea typeface="Calibri"/>
              <a:cs typeface="Calibri"/>
              <a:sym typeface="Calibri"/>
            </a:endParaRPr>
          </a:p>
          <a:p>
            <a:pPr marL="914400" marR="0" lvl="1" indent="-609600" algn="l" rtl="0">
              <a:lnSpc>
                <a:spcPct val="100000"/>
              </a:lnSpc>
              <a:spcBef>
                <a:spcPts val="0"/>
              </a:spcBef>
              <a:spcAft>
                <a:spcPts val="0"/>
              </a:spcAft>
              <a:buClr>
                <a:srgbClr val="000000"/>
              </a:buClr>
              <a:buSzPts val="6000"/>
              <a:buFont typeface="Calibri"/>
              <a:buChar char="○"/>
            </a:pPr>
            <a:r>
              <a:rPr lang="en-US" sz="6000" b="0" i="0" u="none" strike="noStrike" cap="none">
                <a:solidFill>
                  <a:srgbClr val="000000"/>
                </a:solidFill>
                <a:latin typeface="Calibri"/>
                <a:ea typeface="Calibri"/>
                <a:cs typeface="Calibri"/>
                <a:sym typeface="Calibri"/>
              </a:rPr>
              <a:t>First-responder rescues (fires, earthquakes, and other natural disasters)</a:t>
            </a:r>
            <a:endParaRPr sz="6000" b="0" i="0" u="none" strike="noStrike" cap="none">
              <a:solidFill>
                <a:srgbClr val="000000"/>
              </a:solidFill>
              <a:latin typeface="Calibri"/>
              <a:ea typeface="Calibri"/>
              <a:cs typeface="Calibri"/>
              <a:sym typeface="Calibri"/>
            </a:endParaRPr>
          </a:p>
        </p:txBody>
      </p:sp>
      <p:sp>
        <p:nvSpPr>
          <p:cNvPr id="90" name="Google Shape;90;p14"/>
          <p:cNvSpPr/>
          <p:nvPr/>
        </p:nvSpPr>
        <p:spPr>
          <a:xfrm>
            <a:off x="654234" y="4130025"/>
            <a:ext cx="182769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Problem</a:t>
            </a:r>
            <a:endParaRPr sz="6600" b="1" i="0" u="none" strike="noStrike" cap="none">
              <a:solidFill>
                <a:schemeClr val="dk1"/>
              </a:solidFill>
              <a:latin typeface="Calibri"/>
              <a:ea typeface="Calibri"/>
              <a:cs typeface="Calibri"/>
              <a:sym typeface="Calibri"/>
            </a:endParaRPr>
          </a:p>
        </p:txBody>
      </p:sp>
      <p:sp>
        <p:nvSpPr>
          <p:cNvPr id="91" name="Google Shape;91;p14"/>
          <p:cNvSpPr/>
          <p:nvPr/>
        </p:nvSpPr>
        <p:spPr>
          <a:xfrm>
            <a:off x="19401075" y="4130025"/>
            <a:ext cx="172644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Solution</a:t>
            </a:r>
            <a:endParaRPr sz="6600" b="1" i="0" u="none" strike="noStrike" cap="none">
              <a:solidFill>
                <a:schemeClr val="dk1"/>
              </a:solidFill>
              <a:latin typeface="Calibri"/>
              <a:ea typeface="Calibri"/>
              <a:cs typeface="Calibri"/>
              <a:sym typeface="Calibri"/>
            </a:endParaRPr>
          </a:p>
        </p:txBody>
      </p:sp>
      <p:sp>
        <p:nvSpPr>
          <p:cNvPr id="92" name="Google Shape;92;p14"/>
          <p:cNvSpPr/>
          <p:nvPr/>
        </p:nvSpPr>
        <p:spPr>
          <a:xfrm>
            <a:off x="19401075" y="11016525"/>
            <a:ext cx="172644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Application</a:t>
            </a:r>
            <a:endParaRPr sz="6600" b="1" i="0" u="none" strike="noStrike" cap="none">
              <a:solidFill>
                <a:schemeClr val="dk1"/>
              </a:solidFill>
              <a:latin typeface="Calibri"/>
              <a:ea typeface="Calibri"/>
              <a:cs typeface="Calibri"/>
              <a:sym typeface="Calibri"/>
            </a:endParaRPr>
          </a:p>
        </p:txBody>
      </p:sp>
      <p:pic>
        <p:nvPicPr>
          <p:cNvPr id="93" name="Google Shape;93;p14"/>
          <p:cNvPicPr preferRelativeResize="0"/>
          <p:nvPr/>
        </p:nvPicPr>
        <p:blipFill>
          <a:blip r:embed="rId4">
            <a:alphaModFix/>
          </a:blip>
          <a:stretch>
            <a:fillRect/>
          </a:stretch>
        </p:blipFill>
        <p:spPr>
          <a:xfrm>
            <a:off x="654224" y="12159525"/>
            <a:ext cx="9279498" cy="4343374"/>
          </a:xfrm>
          <a:prstGeom prst="rect">
            <a:avLst/>
          </a:prstGeom>
          <a:noFill/>
          <a:ln>
            <a:noFill/>
          </a:ln>
        </p:spPr>
      </p:pic>
      <p:pic>
        <p:nvPicPr>
          <p:cNvPr id="94" name="Google Shape;94;p14"/>
          <p:cNvPicPr preferRelativeResize="0"/>
          <p:nvPr/>
        </p:nvPicPr>
        <p:blipFill>
          <a:blip r:embed="rId5">
            <a:alphaModFix/>
          </a:blip>
          <a:stretch>
            <a:fillRect/>
          </a:stretch>
        </p:blipFill>
        <p:spPr>
          <a:xfrm>
            <a:off x="10319962" y="12159525"/>
            <a:ext cx="8611162" cy="4343375"/>
          </a:xfrm>
          <a:prstGeom prst="rect">
            <a:avLst/>
          </a:prstGeom>
          <a:noFill/>
          <a:ln>
            <a:noFill/>
          </a:ln>
        </p:spPr>
      </p:pic>
      <p:pic>
        <p:nvPicPr>
          <p:cNvPr id="95" name="Google Shape;95;p14"/>
          <p:cNvPicPr preferRelativeResize="0"/>
          <p:nvPr/>
        </p:nvPicPr>
        <p:blipFill>
          <a:blip r:embed="rId6">
            <a:alphaModFix/>
          </a:blip>
          <a:stretch>
            <a:fillRect/>
          </a:stretch>
        </p:blipFill>
        <p:spPr>
          <a:xfrm>
            <a:off x="654224" y="16655300"/>
            <a:ext cx="8611136" cy="4343375"/>
          </a:xfrm>
          <a:prstGeom prst="rect">
            <a:avLst/>
          </a:prstGeom>
          <a:noFill/>
          <a:ln>
            <a:noFill/>
          </a:ln>
        </p:spPr>
      </p:pic>
      <p:pic>
        <p:nvPicPr>
          <p:cNvPr id="96" name="Google Shape;96;p14"/>
          <p:cNvPicPr preferRelativeResize="0"/>
          <p:nvPr/>
        </p:nvPicPr>
        <p:blipFill>
          <a:blip r:embed="rId7">
            <a:alphaModFix/>
          </a:blip>
          <a:stretch>
            <a:fillRect/>
          </a:stretch>
        </p:blipFill>
        <p:spPr>
          <a:xfrm>
            <a:off x="10102871" y="16655300"/>
            <a:ext cx="8828242" cy="438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117ed3e04da_0_12"/>
          <p:cNvSpPr/>
          <p:nvPr/>
        </p:nvSpPr>
        <p:spPr>
          <a:xfrm>
            <a:off x="654225" y="217400"/>
            <a:ext cx="25875900" cy="3291900"/>
          </a:xfrm>
          <a:prstGeom prst="rect">
            <a:avLst/>
          </a:prstGeom>
          <a:solidFill>
            <a:srgbClr val="0000FF"/>
          </a:solidFill>
          <a:ln w="9525" cap="flat" cmpd="sng">
            <a:solidFill>
              <a:srgbClr val="17365D"/>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6400" b="1" i="0" u="sng" strike="noStrike" cap="none">
                <a:solidFill>
                  <a:schemeClr val="lt1"/>
                </a:solidFill>
                <a:latin typeface="Calibri"/>
                <a:ea typeface="Calibri"/>
                <a:cs typeface="Calibri"/>
                <a:sym typeface="Calibri"/>
              </a:rPr>
              <a:t>In Pursuit of Artificial Blood: Plasmid Expression System for Synthesis of Hemoglobin (Hb) and Haptoglobin (Hp) Complex in </a:t>
            </a:r>
            <a:r>
              <a:rPr lang="en-US" sz="6400" b="1" i="1" u="sng" strike="noStrike" cap="none">
                <a:solidFill>
                  <a:schemeClr val="lt1"/>
                </a:solidFill>
                <a:latin typeface="Calibri"/>
                <a:ea typeface="Calibri"/>
                <a:cs typeface="Calibri"/>
                <a:sym typeface="Calibri"/>
              </a:rPr>
              <a:t>E. coli</a:t>
            </a:r>
            <a:endParaRPr sz="6400" b="1" i="1"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Alexander Luck, Ian Cox, Xerxis Palsetia and Bori Kim</a:t>
            </a:r>
            <a:endParaRPr sz="4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Andover High School; Andover, MA; March 2022</a:t>
            </a:r>
            <a:endParaRPr sz="4800" b="1" i="0" u="none" strike="noStrike" cap="none">
              <a:solidFill>
                <a:schemeClr val="lt1"/>
              </a:solidFill>
              <a:latin typeface="Calibri"/>
              <a:ea typeface="Calibri"/>
              <a:cs typeface="Calibri"/>
              <a:sym typeface="Calibri"/>
            </a:endParaRPr>
          </a:p>
        </p:txBody>
      </p:sp>
      <p:sp>
        <p:nvSpPr>
          <p:cNvPr id="103" name="Google Shape;103;g117ed3e04da_0_12"/>
          <p:cNvSpPr/>
          <p:nvPr/>
        </p:nvSpPr>
        <p:spPr>
          <a:xfrm>
            <a:off x="22919350" y="5165375"/>
            <a:ext cx="14292600" cy="78477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600"/>
              <a:buFont typeface="Arial"/>
              <a:buNone/>
            </a:pPr>
            <a:r>
              <a:rPr lang="en-US" sz="6000" b="0" i="0" u="none" strike="noStrike" cap="none">
                <a:solidFill>
                  <a:schemeClr val="dk1"/>
                </a:solidFill>
                <a:latin typeface="Calibri"/>
                <a:ea typeface="Calibri"/>
                <a:cs typeface="Calibri"/>
                <a:sym typeface="Calibri"/>
              </a:rPr>
              <a:t>Crocodile Hb evolved to bind with byproducts of respiration, which allows the crocodile to stay underwater for over an hour in one breath. Using the crocodile Hb will result in higher oxygen capacity and more efficient release of oxygen into the tissue. </a:t>
            </a:r>
            <a:endParaRPr sz="6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600"/>
              <a:buFont typeface="Arial"/>
              <a:buNone/>
            </a:pPr>
            <a:endParaRPr sz="6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600"/>
              <a:buFont typeface="Arial"/>
              <a:buNone/>
            </a:pPr>
            <a:r>
              <a:rPr lang="en-US" sz="6400" i="0" u="none" strike="noStrike" cap="none">
                <a:solidFill>
                  <a:schemeClr val="dk1"/>
                </a:solidFill>
                <a:latin typeface="Calibri"/>
                <a:ea typeface="Calibri"/>
                <a:cs typeface="Calibri"/>
                <a:sym typeface="Calibri"/>
              </a:rPr>
              <a:t>Genes for Hb: HBA (</a:t>
            </a:r>
            <a:r>
              <a:rPr lang="en-US" sz="5500" b="1">
                <a:solidFill>
                  <a:schemeClr val="dk1"/>
                </a:solidFill>
                <a:latin typeface="Calibri"/>
                <a:ea typeface="Calibri"/>
                <a:cs typeface="Calibri"/>
                <a:sym typeface="Calibri"/>
              </a:rPr>
              <a:t>Hα)</a:t>
            </a:r>
            <a:r>
              <a:rPr lang="en-US" sz="6400" i="0" u="none" strike="noStrike" cap="none">
                <a:solidFill>
                  <a:schemeClr val="dk1"/>
                </a:solidFill>
                <a:latin typeface="Calibri"/>
                <a:ea typeface="Calibri"/>
                <a:cs typeface="Calibri"/>
                <a:sym typeface="Calibri"/>
              </a:rPr>
              <a:t> and HBB </a:t>
            </a:r>
            <a:r>
              <a:rPr lang="en-US" sz="5500" b="1">
                <a:solidFill>
                  <a:schemeClr val="dk1"/>
                </a:solidFill>
                <a:latin typeface="Calibri"/>
                <a:ea typeface="Calibri"/>
                <a:cs typeface="Calibri"/>
                <a:sym typeface="Calibri"/>
              </a:rPr>
              <a:t>(Hβ)</a:t>
            </a:r>
            <a:r>
              <a:rPr lang="en-US" sz="6400" i="0" u="none" strike="noStrike" cap="none">
                <a:solidFill>
                  <a:schemeClr val="dk1"/>
                </a:solidFill>
                <a:latin typeface="Calibri"/>
                <a:ea typeface="Calibri"/>
                <a:cs typeface="Calibri"/>
                <a:sym typeface="Calibri"/>
              </a:rPr>
              <a:t>.</a:t>
            </a:r>
            <a:endParaRPr sz="6400" i="0" u="none" strike="noStrike" cap="none">
              <a:solidFill>
                <a:srgbClr val="000000"/>
              </a:solidFill>
              <a:latin typeface="Calibri"/>
              <a:ea typeface="Calibri"/>
              <a:cs typeface="Calibri"/>
              <a:sym typeface="Calibri"/>
            </a:endParaRPr>
          </a:p>
        </p:txBody>
      </p:sp>
      <p:sp>
        <p:nvSpPr>
          <p:cNvPr id="104" name="Google Shape;104;g117ed3e04da_0_12"/>
          <p:cNvSpPr txBox="1"/>
          <p:nvPr/>
        </p:nvSpPr>
        <p:spPr>
          <a:xfrm>
            <a:off x="41869741" y="7774703"/>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g117ed3e04da_0_12"/>
          <p:cNvPicPr preferRelativeResize="0"/>
          <p:nvPr/>
        </p:nvPicPr>
        <p:blipFill rotWithShape="1">
          <a:blip r:embed="rId3">
            <a:alphaModFix/>
          </a:blip>
          <a:srcRect t="12687" b="32051"/>
          <a:stretch/>
        </p:blipFill>
        <p:spPr>
          <a:xfrm>
            <a:off x="26530125" y="141200"/>
            <a:ext cx="10681927" cy="3291849"/>
          </a:xfrm>
          <a:prstGeom prst="rect">
            <a:avLst/>
          </a:prstGeom>
          <a:noFill/>
          <a:ln>
            <a:noFill/>
          </a:ln>
        </p:spPr>
      </p:pic>
      <p:sp>
        <p:nvSpPr>
          <p:cNvPr id="106" name="Google Shape;106;g117ed3e04da_0_12"/>
          <p:cNvSpPr/>
          <p:nvPr/>
        </p:nvSpPr>
        <p:spPr>
          <a:xfrm>
            <a:off x="22919350" y="14256900"/>
            <a:ext cx="14015400" cy="58329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a:solidFill>
                  <a:schemeClr val="dk1"/>
                </a:solidFill>
                <a:latin typeface="Calibri"/>
                <a:ea typeface="Calibri"/>
                <a:cs typeface="Calibri"/>
                <a:sym typeface="Calibri"/>
              </a:rPr>
              <a:t>Cell-free Hb dissociates into dimers and causes toxicity. Hp is known to naturally bind to Hb and neutralizes the toxic effects. </a:t>
            </a:r>
            <a:endParaRPr sz="6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6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6000" b="0" i="0" u="none" strike="noStrike" cap="none">
                <a:solidFill>
                  <a:schemeClr val="dk1"/>
                </a:solidFill>
                <a:latin typeface="Calibri"/>
                <a:ea typeface="Calibri"/>
                <a:cs typeface="Calibri"/>
                <a:sym typeface="Calibri"/>
              </a:rPr>
              <a:t>Gene for Hp: H</a:t>
            </a:r>
            <a:r>
              <a:rPr lang="en-US" sz="6000">
                <a:solidFill>
                  <a:schemeClr val="dk1"/>
                </a:solidFill>
                <a:latin typeface="Calibri"/>
                <a:ea typeface="Calibri"/>
                <a:cs typeface="Calibri"/>
                <a:sym typeface="Calibri"/>
              </a:rPr>
              <a:t>p</a:t>
            </a:r>
            <a:r>
              <a:rPr lang="en-US" sz="6000" b="0" i="0" u="none" strike="noStrike" cap="none">
                <a:solidFill>
                  <a:schemeClr val="dk1"/>
                </a:solidFill>
                <a:latin typeface="Calibri"/>
                <a:ea typeface="Calibri"/>
                <a:cs typeface="Calibri"/>
                <a:sym typeface="Calibri"/>
              </a:rPr>
              <a:t>.</a:t>
            </a:r>
            <a:endParaRPr sz="6000" b="0" i="0" u="none" strike="noStrike" cap="none">
              <a:solidFill>
                <a:srgbClr val="000000"/>
              </a:solidFill>
              <a:latin typeface="Calibri"/>
              <a:ea typeface="Calibri"/>
              <a:cs typeface="Calibri"/>
              <a:sym typeface="Calibri"/>
            </a:endParaRPr>
          </a:p>
        </p:txBody>
      </p:sp>
      <p:pic>
        <p:nvPicPr>
          <p:cNvPr id="107" name="Google Shape;107;g117ed3e04da_0_12"/>
          <p:cNvPicPr preferRelativeResize="0"/>
          <p:nvPr/>
        </p:nvPicPr>
        <p:blipFill rotWithShape="1">
          <a:blip r:embed="rId4">
            <a:alphaModFix/>
          </a:blip>
          <a:srcRect/>
          <a:stretch/>
        </p:blipFill>
        <p:spPr>
          <a:xfrm>
            <a:off x="654225" y="5199572"/>
            <a:ext cx="9084898" cy="5832859"/>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30"/>
              </a:srgbClr>
            </a:outerShdw>
          </a:effectLst>
        </p:spPr>
      </p:pic>
      <p:sp>
        <p:nvSpPr>
          <p:cNvPr id="108" name="Google Shape;108;g117ed3e04da_0_1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09" name="Google Shape;109;g117ed3e04da_0_12"/>
          <p:cNvPicPr preferRelativeResize="0"/>
          <p:nvPr/>
        </p:nvPicPr>
        <p:blipFill rotWithShape="1">
          <a:blip r:embed="rId5">
            <a:alphaModFix/>
          </a:blip>
          <a:srcRect l="14732" t="11159" r="31774" b="10580"/>
          <a:stretch/>
        </p:blipFill>
        <p:spPr>
          <a:xfrm>
            <a:off x="12014868" y="5549582"/>
            <a:ext cx="4711411" cy="5169843"/>
          </a:xfrm>
          <a:prstGeom prst="rect">
            <a:avLst/>
          </a:prstGeom>
          <a:noFill/>
          <a:ln>
            <a:noFill/>
          </a:ln>
        </p:spPr>
      </p:pic>
      <p:sp>
        <p:nvSpPr>
          <p:cNvPr id="110" name="Google Shape;110;g117ed3e04da_0_12"/>
          <p:cNvSpPr txBox="1"/>
          <p:nvPr/>
        </p:nvSpPr>
        <p:spPr>
          <a:xfrm>
            <a:off x="17139336" y="6195001"/>
            <a:ext cx="72156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highlight>
                  <a:srgbClr val="E06666"/>
                </a:highlight>
                <a:latin typeface="Calibri"/>
                <a:ea typeface="Calibri"/>
                <a:cs typeface="Calibri"/>
                <a:sym typeface="Calibri"/>
              </a:rPr>
              <a:t>Alpha subunit (α)  </a:t>
            </a:r>
            <a:endParaRPr sz="4800" b="0" i="0" u="none" strike="noStrike" cap="none">
              <a:solidFill>
                <a:srgbClr val="000000"/>
              </a:solidFill>
              <a:highlight>
                <a:srgbClr val="E06666"/>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highlight>
                  <a:srgbClr val="6D9EEB"/>
                </a:highlight>
                <a:latin typeface="Calibri"/>
                <a:ea typeface="Calibri"/>
                <a:cs typeface="Calibri"/>
                <a:sym typeface="Calibri"/>
              </a:rPr>
              <a:t>Beta subunit (β)</a:t>
            </a:r>
            <a:endParaRPr sz="4800" b="0" i="0" u="none" strike="noStrike" cap="none">
              <a:solidFill>
                <a:srgbClr val="000000"/>
              </a:solidFill>
              <a:highlight>
                <a:srgbClr val="6D9EEB"/>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highlight>
                  <a:srgbClr val="CFE2F3"/>
                </a:highlight>
                <a:latin typeface="Calibri"/>
                <a:ea typeface="Calibri"/>
                <a:cs typeface="Calibri"/>
                <a:sym typeface="Calibri"/>
              </a:rPr>
              <a:t>Heme + Fe (Binds O</a:t>
            </a:r>
            <a:r>
              <a:rPr lang="en-US" sz="4800" b="0" i="0" u="none" strike="noStrike" cap="none" baseline="-25000">
                <a:solidFill>
                  <a:srgbClr val="000000"/>
                </a:solidFill>
                <a:highlight>
                  <a:srgbClr val="CFE2F3"/>
                </a:highlight>
                <a:latin typeface="Calibri"/>
                <a:ea typeface="Calibri"/>
                <a:cs typeface="Calibri"/>
                <a:sym typeface="Calibri"/>
              </a:rPr>
              <a:t>2</a:t>
            </a:r>
            <a:r>
              <a:rPr lang="en-US" sz="4800" b="0" i="0" u="none" strike="noStrike" cap="none">
                <a:solidFill>
                  <a:srgbClr val="000000"/>
                </a:solidFill>
                <a:highlight>
                  <a:srgbClr val="CFE2F3"/>
                </a:highlight>
                <a:latin typeface="Calibri"/>
                <a:ea typeface="Calibri"/>
                <a:cs typeface="Calibri"/>
                <a:sym typeface="Calibri"/>
              </a:rPr>
              <a:t>)</a:t>
            </a:r>
            <a:endParaRPr sz="4800" b="0" i="0" u="none" strike="noStrike" cap="none">
              <a:solidFill>
                <a:srgbClr val="000000"/>
              </a:solidFill>
              <a:highlight>
                <a:srgbClr val="CFE2F3"/>
              </a:highlight>
              <a:latin typeface="Calibri"/>
              <a:ea typeface="Calibri"/>
              <a:cs typeface="Calibri"/>
              <a:sym typeface="Calibri"/>
            </a:endParaRPr>
          </a:p>
        </p:txBody>
      </p:sp>
      <p:sp>
        <p:nvSpPr>
          <p:cNvPr id="111" name="Google Shape;111;g117ed3e04da_0_12"/>
          <p:cNvSpPr/>
          <p:nvPr/>
        </p:nvSpPr>
        <p:spPr>
          <a:xfrm>
            <a:off x="10078771" y="8269277"/>
            <a:ext cx="1862700" cy="6621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17ed3e04da_0_12"/>
          <p:cNvSpPr txBox="1"/>
          <p:nvPr/>
        </p:nvSpPr>
        <p:spPr>
          <a:xfrm>
            <a:off x="11202157" y="10499037"/>
            <a:ext cx="72156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5900" b="1" i="0" u="none" strike="noStrike" cap="none">
                <a:solidFill>
                  <a:srgbClr val="000000"/>
                </a:solidFill>
                <a:latin typeface="Calibri"/>
                <a:ea typeface="Calibri"/>
                <a:cs typeface="Calibri"/>
                <a:sym typeface="Calibri"/>
              </a:rPr>
              <a:t>Hb protein</a:t>
            </a:r>
            <a:endParaRPr sz="5900" b="1" i="0" u="none" strike="noStrike" cap="none">
              <a:solidFill>
                <a:srgbClr val="000000"/>
              </a:solidFill>
              <a:latin typeface="Calibri"/>
              <a:ea typeface="Calibri"/>
              <a:cs typeface="Calibri"/>
              <a:sym typeface="Calibri"/>
            </a:endParaRPr>
          </a:p>
        </p:txBody>
      </p:sp>
      <p:sp>
        <p:nvSpPr>
          <p:cNvPr id="113" name="Google Shape;113;g117ed3e04da_0_12"/>
          <p:cNvSpPr txBox="1"/>
          <p:nvPr/>
        </p:nvSpPr>
        <p:spPr>
          <a:xfrm>
            <a:off x="994675" y="18730150"/>
            <a:ext cx="5357400" cy="2001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5900" b="1" i="0" u="none" strike="noStrike" cap="none">
                <a:solidFill>
                  <a:srgbClr val="000000"/>
                </a:solidFill>
                <a:latin typeface="Calibri"/>
                <a:ea typeface="Calibri"/>
                <a:cs typeface="Calibri"/>
                <a:sym typeface="Calibri"/>
              </a:rPr>
              <a:t>Cell-free Hb </a:t>
            </a:r>
            <a:endParaRPr sz="5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r>
              <a:rPr lang="en-US" sz="5900" b="1" i="0" u="none" strike="noStrike" cap="none">
                <a:solidFill>
                  <a:srgbClr val="000000"/>
                </a:solidFill>
                <a:latin typeface="Calibri"/>
                <a:ea typeface="Calibri"/>
                <a:cs typeface="Calibri"/>
                <a:sym typeface="Calibri"/>
              </a:rPr>
              <a:t>is toxic</a:t>
            </a:r>
            <a:endParaRPr sz="5900" b="1" i="0" u="none" strike="noStrike" cap="none">
              <a:solidFill>
                <a:srgbClr val="000000"/>
              </a:solidFill>
              <a:latin typeface="Calibri"/>
              <a:ea typeface="Calibri"/>
              <a:cs typeface="Calibri"/>
              <a:sym typeface="Calibri"/>
            </a:endParaRPr>
          </a:p>
        </p:txBody>
      </p:sp>
      <p:pic>
        <p:nvPicPr>
          <p:cNvPr id="114" name="Google Shape;114;g117ed3e04da_0_12"/>
          <p:cNvPicPr preferRelativeResize="0"/>
          <p:nvPr/>
        </p:nvPicPr>
        <p:blipFill rotWithShape="1">
          <a:blip r:embed="rId5">
            <a:alphaModFix/>
          </a:blip>
          <a:srcRect l="14732" t="11159" r="31774" b="10580"/>
          <a:stretch/>
        </p:blipFill>
        <p:spPr>
          <a:xfrm>
            <a:off x="1299482" y="13722658"/>
            <a:ext cx="4524922" cy="4965203"/>
          </a:xfrm>
          <a:prstGeom prst="rect">
            <a:avLst/>
          </a:prstGeom>
          <a:noFill/>
          <a:ln>
            <a:noFill/>
          </a:ln>
        </p:spPr>
      </p:pic>
      <p:sp>
        <p:nvSpPr>
          <p:cNvPr id="115" name="Google Shape;115;g117ed3e04da_0_12"/>
          <p:cNvSpPr txBox="1"/>
          <p:nvPr/>
        </p:nvSpPr>
        <p:spPr>
          <a:xfrm>
            <a:off x="8624824" y="18539303"/>
            <a:ext cx="4677600" cy="2001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5900" b="1" i="0" u="none" strike="noStrike" cap="none">
                <a:solidFill>
                  <a:srgbClr val="000000"/>
                </a:solidFill>
                <a:latin typeface="Calibri"/>
                <a:ea typeface="Calibri"/>
                <a:cs typeface="Calibri"/>
                <a:sym typeface="Calibri"/>
              </a:rPr>
              <a:t>Hp prevents H</a:t>
            </a:r>
            <a:r>
              <a:rPr lang="en-US" sz="5900" b="1">
                <a:latin typeface="Calibri"/>
                <a:ea typeface="Calibri"/>
                <a:cs typeface="Calibri"/>
                <a:sym typeface="Calibri"/>
              </a:rPr>
              <a:t>b</a:t>
            </a:r>
            <a:r>
              <a:rPr lang="en-US" sz="5900" b="1" i="0" u="none" strike="noStrike" cap="none">
                <a:solidFill>
                  <a:srgbClr val="000000"/>
                </a:solidFill>
                <a:latin typeface="Calibri"/>
                <a:ea typeface="Calibri"/>
                <a:cs typeface="Calibri"/>
                <a:sym typeface="Calibri"/>
              </a:rPr>
              <a:t> toxicity</a:t>
            </a:r>
            <a:endParaRPr sz="5900" b="1" i="0" u="none" strike="noStrike" cap="none">
              <a:solidFill>
                <a:srgbClr val="000000"/>
              </a:solidFill>
              <a:latin typeface="Calibri"/>
              <a:ea typeface="Calibri"/>
              <a:cs typeface="Calibri"/>
              <a:sym typeface="Calibri"/>
            </a:endParaRPr>
          </a:p>
        </p:txBody>
      </p:sp>
      <p:sp>
        <p:nvSpPr>
          <p:cNvPr id="116" name="Google Shape;116;g117ed3e04da_0_12"/>
          <p:cNvSpPr txBox="1"/>
          <p:nvPr/>
        </p:nvSpPr>
        <p:spPr>
          <a:xfrm>
            <a:off x="16102855" y="18665455"/>
            <a:ext cx="4677600" cy="2001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5900" b="1" i="0" u="none" strike="noStrike" cap="none">
                <a:solidFill>
                  <a:srgbClr val="000000"/>
                </a:solidFill>
                <a:latin typeface="Calibri"/>
                <a:ea typeface="Calibri"/>
                <a:cs typeface="Calibri"/>
                <a:sym typeface="Calibri"/>
              </a:rPr>
              <a:t>Hb-Hp complex</a:t>
            </a:r>
            <a:endParaRPr sz="5900" b="1" i="0" u="none" strike="noStrike" cap="none">
              <a:solidFill>
                <a:srgbClr val="000000"/>
              </a:solidFill>
              <a:latin typeface="Calibri"/>
              <a:ea typeface="Calibri"/>
              <a:cs typeface="Calibri"/>
              <a:sym typeface="Calibri"/>
            </a:endParaRPr>
          </a:p>
        </p:txBody>
      </p:sp>
      <p:sp>
        <p:nvSpPr>
          <p:cNvPr id="117" name="Google Shape;117;g117ed3e04da_0_12"/>
          <p:cNvSpPr/>
          <p:nvPr/>
        </p:nvSpPr>
        <p:spPr>
          <a:xfrm>
            <a:off x="6011489" y="16337639"/>
            <a:ext cx="1789200" cy="6357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17ed3e04da_0_12"/>
          <p:cNvSpPr/>
          <p:nvPr/>
        </p:nvSpPr>
        <p:spPr>
          <a:xfrm>
            <a:off x="12049567" y="16337639"/>
            <a:ext cx="1789200" cy="6357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17ed3e04da_0_12"/>
          <p:cNvSpPr/>
          <p:nvPr/>
        </p:nvSpPr>
        <p:spPr>
          <a:xfrm>
            <a:off x="17337340" y="16130559"/>
            <a:ext cx="699300" cy="767400"/>
          </a:xfrm>
          <a:prstGeom prst="ellipse">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117ed3e04da_0_12"/>
          <p:cNvSpPr/>
          <p:nvPr/>
        </p:nvSpPr>
        <p:spPr>
          <a:xfrm>
            <a:off x="18036458" y="15363361"/>
            <a:ext cx="699300" cy="767400"/>
          </a:xfrm>
          <a:prstGeom prst="ellipse">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17ed3e04da_0_12"/>
          <p:cNvSpPr/>
          <p:nvPr/>
        </p:nvSpPr>
        <p:spPr>
          <a:xfrm>
            <a:off x="18036458" y="16130559"/>
            <a:ext cx="699300" cy="767400"/>
          </a:xfrm>
          <a:prstGeom prst="ellipse">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17ed3e04da_0_12"/>
          <p:cNvSpPr/>
          <p:nvPr/>
        </p:nvSpPr>
        <p:spPr>
          <a:xfrm>
            <a:off x="17337340" y="15363361"/>
            <a:ext cx="699300" cy="767400"/>
          </a:xfrm>
          <a:prstGeom prst="ellipse">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17ed3e04da_0_12"/>
          <p:cNvSpPr/>
          <p:nvPr/>
        </p:nvSpPr>
        <p:spPr>
          <a:xfrm>
            <a:off x="18190863" y="15532803"/>
            <a:ext cx="390300" cy="4281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17ed3e04da_0_12"/>
          <p:cNvSpPr/>
          <p:nvPr/>
        </p:nvSpPr>
        <p:spPr>
          <a:xfrm>
            <a:off x="18190863" y="16300002"/>
            <a:ext cx="390300" cy="4281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17ed3e04da_0_12"/>
          <p:cNvSpPr/>
          <p:nvPr/>
        </p:nvSpPr>
        <p:spPr>
          <a:xfrm>
            <a:off x="17491747" y="16300002"/>
            <a:ext cx="390300" cy="4281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117ed3e04da_0_12"/>
          <p:cNvSpPr/>
          <p:nvPr/>
        </p:nvSpPr>
        <p:spPr>
          <a:xfrm>
            <a:off x="17491747" y="15554830"/>
            <a:ext cx="390300" cy="4281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17ed3e04da_0_12"/>
          <p:cNvSpPr/>
          <p:nvPr/>
        </p:nvSpPr>
        <p:spPr>
          <a:xfrm rot="2452069">
            <a:off x="18533911" y="16695372"/>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117ed3e04da_0_12"/>
          <p:cNvSpPr/>
          <p:nvPr/>
        </p:nvSpPr>
        <p:spPr>
          <a:xfrm rot="2245395">
            <a:off x="19126673" y="17230053"/>
            <a:ext cx="403819" cy="374717"/>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17ed3e04da_0_12"/>
          <p:cNvSpPr/>
          <p:nvPr/>
        </p:nvSpPr>
        <p:spPr>
          <a:xfrm rot="2223433">
            <a:off x="19466897" y="17461398"/>
            <a:ext cx="403742" cy="374822"/>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17ed3e04da_0_12"/>
          <p:cNvSpPr/>
          <p:nvPr/>
        </p:nvSpPr>
        <p:spPr>
          <a:xfrm rot="2452069">
            <a:off x="19768823" y="17660497"/>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117ed3e04da_0_12"/>
          <p:cNvSpPr/>
          <p:nvPr/>
        </p:nvSpPr>
        <p:spPr>
          <a:xfrm rot="-2947931">
            <a:off x="18700088" y="15155435"/>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117ed3e04da_0_12"/>
          <p:cNvSpPr/>
          <p:nvPr/>
        </p:nvSpPr>
        <p:spPr>
          <a:xfrm rot="-3154605">
            <a:off x="19282012" y="14874087"/>
            <a:ext cx="403819" cy="374717"/>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117ed3e04da_0_12"/>
          <p:cNvSpPr/>
          <p:nvPr/>
        </p:nvSpPr>
        <p:spPr>
          <a:xfrm rot="-3176567">
            <a:off x="19513448" y="14533850"/>
            <a:ext cx="403742" cy="374822"/>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117ed3e04da_0_12"/>
          <p:cNvSpPr/>
          <p:nvPr/>
        </p:nvSpPr>
        <p:spPr>
          <a:xfrm rot="-2947931">
            <a:off x="19665214" y="13920523"/>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17ed3e04da_0_12"/>
          <p:cNvSpPr/>
          <p:nvPr/>
        </p:nvSpPr>
        <p:spPr>
          <a:xfrm rot="2452069">
            <a:off x="15461344" y="13999810"/>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117ed3e04da_0_12"/>
          <p:cNvSpPr/>
          <p:nvPr/>
        </p:nvSpPr>
        <p:spPr>
          <a:xfrm rot="2245395">
            <a:off x="16054106" y="14534492"/>
            <a:ext cx="403819" cy="374717"/>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117ed3e04da_0_12"/>
          <p:cNvSpPr/>
          <p:nvPr/>
        </p:nvSpPr>
        <p:spPr>
          <a:xfrm rot="2223433">
            <a:off x="16394329" y="14765837"/>
            <a:ext cx="403742" cy="374822"/>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17ed3e04da_0_12"/>
          <p:cNvSpPr/>
          <p:nvPr/>
        </p:nvSpPr>
        <p:spPr>
          <a:xfrm rot="2452069">
            <a:off x="16696256" y="14964935"/>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117ed3e04da_0_12"/>
          <p:cNvSpPr/>
          <p:nvPr/>
        </p:nvSpPr>
        <p:spPr>
          <a:xfrm rot="-2947931">
            <a:off x="15732130" y="17913309"/>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117ed3e04da_0_12"/>
          <p:cNvSpPr/>
          <p:nvPr/>
        </p:nvSpPr>
        <p:spPr>
          <a:xfrm rot="-3154605">
            <a:off x="16314054" y="17631960"/>
            <a:ext cx="403819" cy="374717"/>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117ed3e04da_0_12"/>
          <p:cNvSpPr/>
          <p:nvPr/>
        </p:nvSpPr>
        <p:spPr>
          <a:xfrm rot="-3176567">
            <a:off x="16545489" y="17291724"/>
            <a:ext cx="403742" cy="374822"/>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117ed3e04da_0_12"/>
          <p:cNvSpPr/>
          <p:nvPr/>
        </p:nvSpPr>
        <p:spPr>
          <a:xfrm rot="-2947931">
            <a:off x="16697255" y="16678396"/>
            <a:ext cx="762475" cy="63889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g117ed3e04da_0_12"/>
          <p:cNvPicPr preferRelativeResize="0"/>
          <p:nvPr/>
        </p:nvPicPr>
        <p:blipFill rotWithShape="1">
          <a:blip r:embed="rId5">
            <a:alphaModFix/>
          </a:blip>
          <a:srcRect l="14732" t="11159" r="31774" b="10580"/>
          <a:stretch/>
        </p:blipFill>
        <p:spPr>
          <a:xfrm>
            <a:off x="20450415" y="13594978"/>
            <a:ext cx="1789061" cy="1963145"/>
          </a:xfrm>
          <a:prstGeom prst="rect">
            <a:avLst/>
          </a:prstGeom>
          <a:noFill/>
          <a:ln>
            <a:noFill/>
          </a:ln>
        </p:spPr>
      </p:pic>
      <p:sp>
        <p:nvSpPr>
          <p:cNvPr id="144" name="Google Shape;144;g117ed3e04da_0_12"/>
          <p:cNvSpPr/>
          <p:nvPr/>
        </p:nvSpPr>
        <p:spPr>
          <a:xfrm rot="2452939">
            <a:off x="8658667" y="14986422"/>
            <a:ext cx="1134441" cy="950884"/>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117ed3e04da_0_12"/>
          <p:cNvSpPr/>
          <p:nvPr/>
        </p:nvSpPr>
        <p:spPr>
          <a:xfrm rot="2245846">
            <a:off x="9541065" y="15782231"/>
            <a:ext cx="600689" cy="557723"/>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117ed3e04da_0_12"/>
          <p:cNvSpPr/>
          <p:nvPr/>
        </p:nvSpPr>
        <p:spPr>
          <a:xfrm rot="2222497">
            <a:off x="10047494" y="16126442"/>
            <a:ext cx="600603" cy="557763"/>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117ed3e04da_0_12"/>
          <p:cNvSpPr/>
          <p:nvPr/>
        </p:nvSpPr>
        <p:spPr>
          <a:xfrm rot="2452939">
            <a:off x="10496563" y="16422801"/>
            <a:ext cx="1134441" cy="950884"/>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117ed3e04da_0_12"/>
          <p:cNvPicPr preferRelativeResize="0"/>
          <p:nvPr/>
        </p:nvPicPr>
        <p:blipFill rotWithShape="1">
          <a:blip r:embed="rId5">
            <a:alphaModFix/>
          </a:blip>
          <a:srcRect l="14732" t="11159" r="31774" b="10580"/>
          <a:stretch/>
        </p:blipFill>
        <p:spPr>
          <a:xfrm>
            <a:off x="13582042" y="14079886"/>
            <a:ext cx="1789061" cy="1963145"/>
          </a:xfrm>
          <a:prstGeom prst="rect">
            <a:avLst/>
          </a:prstGeom>
          <a:noFill/>
          <a:ln>
            <a:noFill/>
          </a:ln>
        </p:spPr>
      </p:pic>
      <p:sp>
        <p:nvSpPr>
          <p:cNvPr id="149" name="Google Shape;149;g117ed3e04da_0_12"/>
          <p:cNvSpPr/>
          <p:nvPr/>
        </p:nvSpPr>
        <p:spPr>
          <a:xfrm>
            <a:off x="637225" y="3773425"/>
            <a:ext cx="358953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Rationale</a:t>
            </a:r>
            <a:endParaRPr sz="6600" b="1" i="0" u="none" strike="noStrike" cap="none">
              <a:solidFill>
                <a:schemeClr val="dk1"/>
              </a:solidFill>
              <a:latin typeface="Calibri"/>
              <a:ea typeface="Calibri"/>
              <a:cs typeface="Calibri"/>
              <a:sym typeface="Calibri"/>
            </a:endParaRPr>
          </a:p>
        </p:txBody>
      </p:sp>
      <p:pic>
        <p:nvPicPr>
          <p:cNvPr id="150" name="Google Shape;150;g117ed3e04da_0_12"/>
          <p:cNvPicPr preferRelativeResize="0"/>
          <p:nvPr/>
        </p:nvPicPr>
        <p:blipFill rotWithShape="1">
          <a:blip r:embed="rId5">
            <a:alphaModFix/>
          </a:blip>
          <a:srcRect l="14732" t="11159" r="31774" b="10580"/>
          <a:stretch/>
        </p:blipFill>
        <p:spPr>
          <a:xfrm>
            <a:off x="20526617" y="16998386"/>
            <a:ext cx="1789061" cy="19631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11850ec40e3_2_6"/>
          <p:cNvSpPr txBox="1"/>
          <p:nvPr/>
        </p:nvSpPr>
        <p:spPr>
          <a:xfrm>
            <a:off x="41869741" y="7774703"/>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11850ec40e3_2_6"/>
          <p:cNvPicPr preferRelativeResize="0"/>
          <p:nvPr/>
        </p:nvPicPr>
        <p:blipFill rotWithShape="1">
          <a:blip r:embed="rId3">
            <a:alphaModFix/>
          </a:blip>
          <a:srcRect t="12687" b="32055"/>
          <a:stretch/>
        </p:blipFill>
        <p:spPr>
          <a:xfrm>
            <a:off x="26781475" y="148875"/>
            <a:ext cx="10681927" cy="3291849"/>
          </a:xfrm>
          <a:prstGeom prst="rect">
            <a:avLst/>
          </a:prstGeom>
          <a:noFill/>
          <a:ln>
            <a:noFill/>
          </a:ln>
        </p:spPr>
      </p:pic>
      <p:sp>
        <p:nvSpPr>
          <p:cNvPr id="158" name="Google Shape;158;g11850ec40e3_2_6"/>
          <p:cNvSpPr/>
          <p:nvPr/>
        </p:nvSpPr>
        <p:spPr>
          <a:xfrm>
            <a:off x="654225" y="217400"/>
            <a:ext cx="25875900" cy="3291900"/>
          </a:xfrm>
          <a:prstGeom prst="rect">
            <a:avLst/>
          </a:prstGeom>
          <a:solidFill>
            <a:srgbClr val="0000FF"/>
          </a:solidFill>
          <a:ln w="9525" cap="flat" cmpd="sng">
            <a:solidFill>
              <a:srgbClr val="17365D"/>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6400" b="1" i="0" u="sng" strike="noStrike" cap="none">
                <a:solidFill>
                  <a:schemeClr val="lt1"/>
                </a:solidFill>
                <a:latin typeface="Calibri"/>
                <a:ea typeface="Calibri"/>
                <a:cs typeface="Calibri"/>
                <a:sym typeface="Calibri"/>
              </a:rPr>
              <a:t>In Pursuit of Artificial Blood: Plasmid Expression System for Synthesis of Hemoglobin (Hb) and Haptoglobin (Hp) Complex in </a:t>
            </a:r>
            <a:r>
              <a:rPr lang="en-US" sz="6400" b="1" i="1" u="sng" strike="noStrike" cap="none">
                <a:solidFill>
                  <a:schemeClr val="lt1"/>
                </a:solidFill>
                <a:latin typeface="Calibri"/>
                <a:ea typeface="Calibri"/>
                <a:cs typeface="Calibri"/>
                <a:sym typeface="Calibri"/>
              </a:rPr>
              <a:t>E. coli</a:t>
            </a:r>
            <a:endParaRPr sz="6400" b="0" i="1"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Alexander Luck, Ian Cox, Xerxis Palsetia and Bori Kim</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Andover High School; Andover, MA; March 2022</a:t>
            </a:r>
            <a:endParaRPr sz="4800" b="1" i="0" u="none" strike="noStrike" cap="none">
              <a:solidFill>
                <a:schemeClr val="lt1"/>
              </a:solidFill>
              <a:latin typeface="Calibri"/>
              <a:ea typeface="Calibri"/>
              <a:cs typeface="Calibri"/>
              <a:sym typeface="Calibri"/>
            </a:endParaRPr>
          </a:p>
        </p:txBody>
      </p:sp>
      <p:pic>
        <p:nvPicPr>
          <p:cNvPr id="159" name="Google Shape;159;g11850ec40e3_2_6"/>
          <p:cNvPicPr preferRelativeResize="0"/>
          <p:nvPr/>
        </p:nvPicPr>
        <p:blipFill rotWithShape="1">
          <a:blip r:embed="rId4">
            <a:alphaModFix/>
          </a:blip>
          <a:srcRect l="28002" r="15448" b="9584"/>
          <a:stretch/>
        </p:blipFill>
        <p:spPr>
          <a:xfrm>
            <a:off x="-368350" y="4192200"/>
            <a:ext cx="21657084" cy="16329800"/>
          </a:xfrm>
          <a:prstGeom prst="rect">
            <a:avLst/>
          </a:prstGeom>
          <a:noFill/>
          <a:ln>
            <a:noFill/>
          </a:ln>
        </p:spPr>
      </p:pic>
      <p:sp>
        <p:nvSpPr>
          <p:cNvPr id="160" name="Google Shape;160;g11850ec40e3_2_6"/>
          <p:cNvSpPr txBox="1"/>
          <p:nvPr/>
        </p:nvSpPr>
        <p:spPr>
          <a:xfrm>
            <a:off x="4706075" y="11100100"/>
            <a:ext cx="6830700" cy="3124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100" b="1">
                <a:solidFill>
                  <a:schemeClr val="dk1"/>
                </a:solidFill>
                <a:highlight>
                  <a:srgbClr val="FFFFFF"/>
                </a:highlight>
                <a:latin typeface="Calibri"/>
                <a:ea typeface="Calibri"/>
                <a:cs typeface="Calibri"/>
                <a:sym typeface="Calibri"/>
              </a:rPr>
              <a:t>HαHβ</a:t>
            </a:r>
            <a:r>
              <a:rPr lang="en-US" sz="8700" b="1">
                <a:latin typeface="Calibri"/>
                <a:ea typeface="Calibri"/>
                <a:cs typeface="Calibri"/>
                <a:sym typeface="Calibri"/>
              </a:rPr>
              <a:t>-</a:t>
            </a:r>
            <a:r>
              <a:rPr lang="en-US" sz="5200" b="1">
                <a:latin typeface="Calibri"/>
                <a:ea typeface="Calibri"/>
                <a:cs typeface="Calibri"/>
                <a:sym typeface="Calibri"/>
              </a:rPr>
              <a:t>Hp-MetAp Gene Expression Plasmid</a:t>
            </a:r>
            <a:endParaRPr sz="5200" b="1">
              <a:latin typeface="Calibri"/>
              <a:ea typeface="Calibri"/>
              <a:cs typeface="Calibri"/>
              <a:sym typeface="Calibri"/>
            </a:endParaRPr>
          </a:p>
          <a:p>
            <a:pPr marL="0" lvl="0" indent="0" algn="ctr" rtl="0">
              <a:spcBef>
                <a:spcPts val="0"/>
              </a:spcBef>
              <a:spcAft>
                <a:spcPts val="0"/>
              </a:spcAft>
              <a:buNone/>
            </a:pPr>
            <a:r>
              <a:rPr lang="en-US" sz="5200" b="1">
                <a:latin typeface="Calibri"/>
                <a:ea typeface="Calibri"/>
                <a:cs typeface="Calibri"/>
                <a:sym typeface="Calibri"/>
              </a:rPr>
              <a:t>(9281 bp)</a:t>
            </a:r>
            <a:endParaRPr sz="5200" b="1">
              <a:latin typeface="Calibri"/>
              <a:ea typeface="Calibri"/>
              <a:cs typeface="Calibri"/>
              <a:sym typeface="Calibri"/>
            </a:endParaRPr>
          </a:p>
        </p:txBody>
      </p:sp>
      <p:graphicFrame>
        <p:nvGraphicFramePr>
          <p:cNvPr id="161" name="Google Shape;161;g11850ec40e3_2_6"/>
          <p:cNvGraphicFramePr/>
          <p:nvPr/>
        </p:nvGraphicFramePr>
        <p:xfrm>
          <a:off x="19608888" y="3825338"/>
          <a:ext cx="3000000" cy="3000000"/>
        </p:xfrm>
        <a:graphic>
          <a:graphicData uri="http://schemas.openxmlformats.org/drawingml/2006/table">
            <a:tbl>
              <a:tblPr>
                <a:noFill/>
                <a:tableStyleId>{479509D3-AD72-4B14-A281-0168BB48ED11}</a:tableStyleId>
              </a:tblPr>
              <a:tblGrid>
                <a:gridCol w="7480825">
                  <a:extLst>
                    <a:ext uri="{9D8B030D-6E8A-4147-A177-3AD203B41FA5}">
                      <a16:colId xmlns:a16="http://schemas.microsoft.com/office/drawing/2014/main" val="20000"/>
                    </a:ext>
                  </a:extLst>
                </a:gridCol>
                <a:gridCol w="9860500">
                  <a:extLst>
                    <a:ext uri="{9D8B030D-6E8A-4147-A177-3AD203B41FA5}">
                      <a16:colId xmlns:a16="http://schemas.microsoft.com/office/drawing/2014/main" val="20001"/>
                    </a:ext>
                  </a:extLst>
                </a:gridCol>
              </a:tblGrid>
              <a:tr h="1002875">
                <a:tc>
                  <a:txBody>
                    <a:bodyPr/>
                    <a:lstStyle/>
                    <a:p>
                      <a:pPr marL="0" marR="0" lvl="0" indent="0" algn="ctr" rtl="0">
                        <a:lnSpc>
                          <a:spcPct val="100000"/>
                        </a:lnSpc>
                        <a:spcBef>
                          <a:spcPts val="0"/>
                        </a:spcBef>
                        <a:spcAft>
                          <a:spcPts val="0"/>
                        </a:spcAft>
                        <a:buClr>
                          <a:srgbClr val="000000"/>
                        </a:buClr>
                        <a:buSzPts val="4200"/>
                        <a:buFont typeface="Arial"/>
                        <a:buNone/>
                      </a:pPr>
                      <a:r>
                        <a:rPr lang="en-US" sz="5400" b="1" u="none" strike="noStrike" cap="none"/>
                        <a:t>Element</a:t>
                      </a:r>
                      <a:endParaRPr sz="5400" b="1"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200"/>
                        <a:buFont typeface="Arial"/>
                        <a:buNone/>
                      </a:pPr>
                      <a:r>
                        <a:rPr lang="en-US" sz="5400" b="1" u="none" strike="noStrike" cap="none"/>
                        <a:t>Description</a:t>
                      </a:r>
                      <a:endParaRPr sz="5400" b="1"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090725">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Selectable marker</a:t>
                      </a:r>
                      <a:endParaRPr sz="4400" u="none" strike="noStrike" cap="none"/>
                    </a:p>
                    <a:p>
                      <a:pPr marL="0" marR="0" lvl="0" indent="0" algn="l" rtl="0">
                        <a:lnSpc>
                          <a:spcPct val="100000"/>
                        </a:lnSpc>
                        <a:spcBef>
                          <a:spcPts val="0"/>
                        </a:spcBef>
                        <a:spcAft>
                          <a:spcPts val="0"/>
                        </a:spcAft>
                        <a:buClr>
                          <a:srgbClr val="000000"/>
                        </a:buClr>
                        <a:buSzPts val="3200"/>
                        <a:buFont typeface="Arial"/>
                        <a:buNone/>
                      </a:pPr>
                      <a:r>
                        <a:rPr lang="en-US" sz="4400" u="none" strike="noStrike" cap="none"/>
                        <a:t>(ampicillin resistance gene)</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Trait that allows cell to survive ampicillin toxicity</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509975">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Ori (</a:t>
                      </a:r>
                      <a:r>
                        <a:rPr lang="en-US" sz="4400" u="none" strike="noStrike" cap="none">
                          <a:solidFill>
                            <a:schemeClr val="dk1"/>
                          </a:solidFill>
                        </a:rPr>
                        <a:t>Origin of replication</a:t>
                      </a:r>
                      <a:r>
                        <a:rPr lang="en-US" sz="4400" u="none" strike="noStrike" cap="none"/>
                        <a:t>) </a:t>
                      </a:r>
                      <a:r>
                        <a:rPr lang="en-US" sz="4400"/>
                        <a:t>pBR322 ori</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Starts the process of replication</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790950">
                <a:tc>
                  <a:txBody>
                    <a:bodyPr/>
                    <a:lstStyle/>
                    <a:p>
                      <a:pPr marL="0" marR="0" lvl="0" indent="0" algn="l" rtl="0">
                        <a:lnSpc>
                          <a:spcPct val="100000"/>
                        </a:lnSpc>
                        <a:spcBef>
                          <a:spcPts val="0"/>
                        </a:spcBef>
                        <a:spcAft>
                          <a:spcPts val="0"/>
                        </a:spcAft>
                        <a:buClr>
                          <a:srgbClr val="000000"/>
                        </a:buClr>
                        <a:buSzPts val="3200"/>
                        <a:buFont typeface="Arial"/>
                        <a:buNone/>
                      </a:pPr>
                      <a:r>
                        <a:rPr lang="en-US" sz="4400"/>
                        <a:t>T7 promoter</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Initiates transcription. Requires a host with T7 RNA polymerase gene under control of LacUV5. Expression of T7 is induced by lactose a</a:t>
                      </a:r>
                      <a:r>
                        <a:rPr lang="en-US" sz="4400"/>
                        <a:t>nalog IPTG into culture.</a:t>
                      </a:r>
                      <a:endParaRPr sz="59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455975">
                <a:tc>
                  <a:txBody>
                    <a:bodyPr/>
                    <a:lstStyle/>
                    <a:p>
                      <a:pPr marL="0" marR="0" lvl="0" indent="0" algn="l" rtl="0">
                        <a:lnSpc>
                          <a:spcPct val="100000"/>
                        </a:lnSpc>
                        <a:spcBef>
                          <a:spcPts val="0"/>
                        </a:spcBef>
                        <a:spcAft>
                          <a:spcPts val="0"/>
                        </a:spcAft>
                        <a:buNone/>
                      </a:pPr>
                      <a:r>
                        <a:rPr lang="en-US" sz="4400"/>
                        <a:t>T7 terminator</a:t>
                      </a:r>
                      <a:endParaRPr sz="4400"/>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4400"/>
                        <a:t>Ends transcription</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509975">
                <a:tc>
                  <a:txBody>
                    <a:bodyPr/>
                    <a:lstStyle/>
                    <a:p>
                      <a:pPr marL="0" marR="0" lvl="0" indent="0" algn="l" rtl="0">
                        <a:lnSpc>
                          <a:spcPct val="100000"/>
                        </a:lnSpc>
                        <a:spcBef>
                          <a:spcPts val="0"/>
                        </a:spcBef>
                        <a:spcAft>
                          <a:spcPts val="0"/>
                        </a:spcAft>
                        <a:buClr>
                          <a:srgbClr val="000000"/>
                        </a:buClr>
                        <a:buSzPts val="3200"/>
                        <a:buFont typeface="Arial"/>
                        <a:buNone/>
                      </a:pPr>
                      <a:r>
                        <a:rPr lang="en-US" sz="4400"/>
                        <a:t>Spacers: Shine-Dalgarno and 3xGGGGS</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4400"/>
                        <a:t>Starts protein synthesis</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1509975">
                <a:tc>
                  <a:txBody>
                    <a:bodyPr/>
                    <a:lstStyle/>
                    <a:p>
                      <a:pPr marL="0" marR="0" lvl="0" indent="0" algn="l" rtl="0">
                        <a:lnSpc>
                          <a:spcPct val="100000"/>
                        </a:lnSpc>
                        <a:spcBef>
                          <a:spcPts val="0"/>
                        </a:spcBef>
                        <a:spcAft>
                          <a:spcPts val="0"/>
                        </a:spcAft>
                        <a:buNone/>
                      </a:pPr>
                      <a:r>
                        <a:rPr lang="en-US" sz="4400"/>
                        <a:t>LacI and LacO</a:t>
                      </a:r>
                      <a:endParaRPr sz="4400"/>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4400"/>
                        <a:t>Produces enzymes which allow it to digest lactose</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509975">
                <a:tc>
                  <a:txBody>
                    <a:bodyPr/>
                    <a:lstStyle/>
                    <a:p>
                      <a:pPr marL="0" marR="0" lvl="0" indent="0" algn="l" rtl="0">
                        <a:lnSpc>
                          <a:spcPct val="100000"/>
                        </a:lnSpc>
                        <a:spcBef>
                          <a:spcPts val="0"/>
                        </a:spcBef>
                        <a:spcAft>
                          <a:spcPts val="0"/>
                        </a:spcAft>
                        <a:buClr>
                          <a:srgbClr val="000000"/>
                        </a:buClr>
                        <a:buSzPts val="3200"/>
                        <a:buFont typeface="Arial"/>
                        <a:buNone/>
                      </a:pPr>
                      <a:r>
                        <a:rPr lang="en-US" sz="4400"/>
                        <a:t>Rop</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4400"/>
                        <a:t>Increases affinity between 2 complementary RNAs</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1138000">
                <a:tc>
                  <a:txBody>
                    <a:bodyPr/>
                    <a:lstStyle/>
                    <a:p>
                      <a:pPr marL="0" marR="0" lvl="0" indent="0" algn="l" rtl="0">
                        <a:lnSpc>
                          <a:spcPct val="100000"/>
                        </a:lnSpc>
                        <a:spcBef>
                          <a:spcPts val="0"/>
                        </a:spcBef>
                        <a:spcAft>
                          <a:spcPts val="0"/>
                        </a:spcAft>
                        <a:buNone/>
                      </a:pPr>
                      <a:r>
                        <a:rPr lang="en-US" sz="4400"/>
                        <a:t>6xHis</a:t>
                      </a:r>
                      <a:endParaRPr sz="4400"/>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4400"/>
                        <a:t>Binds to the IMAC column</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1723925">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GOI (Genes </a:t>
                      </a:r>
                      <a:endParaRPr sz="4400" u="none" strike="noStrike" cap="none"/>
                    </a:p>
                    <a:p>
                      <a:pPr marL="0" marR="0" lvl="0" indent="0" algn="l" rtl="0">
                        <a:lnSpc>
                          <a:spcPct val="100000"/>
                        </a:lnSpc>
                        <a:spcBef>
                          <a:spcPts val="0"/>
                        </a:spcBef>
                        <a:spcAft>
                          <a:spcPts val="0"/>
                        </a:spcAft>
                        <a:buClr>
                          <a:srgbClr val="000000"/>
                        </a:buClr>
                        <a:buSzPts val="3200"/>
                        <a:buFont typeface="Arial"/>
                        <a:buNone/>
                      </a:pPr>
                      <a:r>
                        <a:rPr lang="en-US" sz="4400" u="none" strike="noStrike" cap="none"/>
                        <a:t>of interest)</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4400" u="none" strike="noStrike" cap="none"/>
                        <a:t>H</a:t>
                      </a:r>
                      <a:r>
                        <a:rPr lang="en-US" sz="4400"/>
                        <a:t>Beta, HAlpha, Haptoglobin, MetAP</a:t>
                      </a:r>
                      <a:endParaRPr sz="4400" u="none" strike="noStrike" cap="none"/>
                    </a:p>
                  </a:txBody>
                  <a:tcPr marL="91425" marR="91425" marT="91425" marB="91425">
                    <a:lnL w="38100" cap="flat" cmpd="sng">
                      <a:solidFill>
                        <a:schemeClr val="dk2"/>
                      </a:solidFill>
                      <a:prstDash val="solid"/>
                      <a:round/>
                      <a:headEnd type="none" w="sm" len="sm"/>
                      <a:tailEnd type="none" w="sm" len="sm"/>
                    </a:lnL>
                    <a:lnR w="38100" cap="flat" cmpd="sng">
                      <a:solidFill>
                        <a:schemeClr val="dk2"/>
                      </a:solidFill>
                      <a:prstDash val="solid"/>
                      <a:round/>
                      <a:headEnd type="none" w="sm" len="sm"/>
                      <a:tailEnd type="none" w="sm" len="sm"/>
                    </a:lnR>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1"/>
          <p:cNvSpPr/>
          <p:nvPr/>
        </p:nvSpPr>
        <p:spPr>
          <a:xfrm>
            <a:off x="640510" y="3678575"/>
            <a:ext cx="360552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Vector Design and Host System</a:t>
            </a:r>
            <a:endParaRPr sz="6600" b="1" i="0" u="none" strike="noStrike" cap="none">
              <a:solidFill>
                <a:schemeClr val="dk1"/>
              </a:solidFill>
              <a:latin typeface="Calibri"/>
              <a:ea typeface="Calibri"/>
              <a:cs typeface="Calibri"/>
              <a:sym typeface="Calibri"/>
            </a:endParaRPr>
          </a:p>
        </p:txBody>
      </p:sp>
      <p:sp>
        <p:nvSpPr>
          <p:cNvPr id="168" name="Google Shape;168;p1"/>
          <p:cNvSpPr txBox="1"/>
          <p:nvPr/>
        </p:nvSpPr>
        <p:spPr>
          <a:xfrm>
            <a:off x="41869741" y="7774703"/>
            <a:ext cx="1846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1"/>
          <p:cNvPicPr preferRelativeResize="0"/>
          <p:nvPr/>
        </p:nvPicPr>
        <p:blipFill rotWithShape="1">
          <a:blip r:embed="rId3">
            <a:alphaModFix/>
          </a:blip>
          <a:srcRect t="12687" b="32053"/>
          <a:stretch/>
        </p:blipFill>
        <p:spPr>
          <a:xfrm>
            <a:off x="26781475" y="148875"/>
            <a:ext cx="10681927" cy="3291849"/>
          </a:xfrm>
          <a:prstGeom prst="rect">
            <a:avLst/>
          </a:prstGeom>
          <a:noFill/>
          <a:ln>
            <a:noFill/>
          </a:ln>
        </p:spPr>
      </p:pic>
      <p:sp>
        <p:nvSpPr>
          <p:cNvPr id="170" name="Google Shape;170;p1"/>
          <p:cNvSpPr/>
          <p:nvPr/>
        </p:nvSpPr>
        <p:spPr>
          <a:xfrm>
            <a:off x="11794600" y="13508125"/>
            <a:ext cx="13305600" cy="72303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5800">
                <a:solidFill>
                  <a:schemeClr val="dk1"/>
                </a:solidFill>
                <a:latin typeface="Calibri"/>
                <a:ea typeface="Calibri"/>
                <a:cs typeface="Calibri"/>
                <a:sym typeface="Calibri"/>
              </a:rPr>
              <a:t>Plasmid t</a:t>
            </a:r>
            <a:r>
              <a:rPr lang="en-US" sz="5800" b="0" i="0" u="none" strike="noStrike" cap="none">
                <a:solidFill>
                  <a:schemeClr val="dk1"/>
                </a:solidFill>
                <a:latin typeface="Calibri"/>
                <a:ea typeface="Calibri"/>
                <a:cs typeface="Calibri"/>
                <a:sym typeface="Calibri"/>
              </a:rPr>
              <a:t>ransformed into E. coli. The transformed cells are cultured in presence of </a:t>
            </a:r>
            <a:r>
              <a:rPr lang="en-US" sz="5800">
                <a:solidFill>
                  <a:schemeClr val="dk1"/>
                </a:solidFill>
                <a:latin typeface="Calibri"/>
                <a:ea typeface="Calibri"/>
                <a:cs typeface="Calibri"/>
                <a:sym typeface="Calibri"/>
              </a:rPr>
              <a:t>ampicillin</a:t>
            </a:r>
            <a:r>
              <a:rPr lang="en-US" sz="5800" b="0" i="0" u="none" strike="noStrike" cap="none">
                <a:solidFill>
                  <a:schemeClr val="dk1"/>
                </a:solidFill>
                <a:latin typeface="Calibri"/>
                <a:ea typeface="Calibri"/>
                <a:cs typeface="Calibri"/>
                <a:sym typeface="Calibri"/>
              </a:rPr>
              <a:t> in appropriate medium to select population of cells </a:t>
            </a:r>
            <a:r>
              <a:rPr lang="en-US" sz="5800">
                <a:solidFill>
                  <a:schemeClr val="dk1"/>
                </a:solidFill>
                <a:latin typeface="Calibri"/>
                <a:ea typeface="Calibri"/>
                <a:cs typeface="Calibri"/>
                <a:sym typeface="Calibri"/>
              </a:rPr>
              <a:t>containing the </a:t>
            </a:r>
            <a:r>
              <a:rPr lang="en-US" sz="5800" b="0" i="0" u="none" strike="noStrike" cap="none">
                <a:solidFill>
                  <a:schemeClr val="dk1"/>
                </a:solidFill>
                <a:latin typeface="Calibri"/>
                <a:ea typeface="Calibri"/>
                <a:cs typeface="Calibri"/>
                <a:sym typeface="Calibri"/>
              </a:rPr>
              <a:t>integrated plasmid.  The </a:t>
            </a:r>
            <a:r>
              <a:rPr lang="en-US" sz="5800">
                <a:solidFill>
                  <a:schemeClr val="dk1"/>
                </a:solidFill>
                <a:latin typeface="Calibri"/>
                <a:ea typeface="Calibri"/>
                <a:cs typeface="Calibri"/>
                <a:sym typeface="Calibri"/>
              </a:rPr>
              <a:t>successfully</a:t>
            </a:r>
            <a:r>
              <a:rPr lang="en-US" sz="5800" b="0" i="0" u="none" strike="noStrike" cap="none">
                <a:solidFill>
                  <a:schemeClr val="dk1"/>
                </a:solidFill>
                <a:latin typeface="Calibri"/>
                <a:ea typeface="Calibri"/>
                <a:cs typeface="Calibri"/>
                <a:sym typeface="Calibri"/>
              </a:rPr>
              <a:t> transformed hosts g</a:t>
            </a:r>
            <a:r>
              <a:rPr lang="en-US" sz="5800">
                <a:solidFill>
                  <a:schemeClr val="dk1"/>
                </a:solidFill>
                <a:latin typeface="Calibri"/>
                <a:ea typeface="Calibri"/>
                <a:cs typeface="Calibri"/>
                <a:sym typeface="Calibri"/>
              </a:rPr>
              <a:t>rown in media with glucose, IPTG and hemin</a:t>
            </a:r>
            <a:r>
              <a:rPr lang="en-US" sz="5800" b="0" i="0" u="none" strike="noStrike" cap="none">
                <a:solidFill>
                  <a:schemeClr val="dk1"/>
                </a:solidFill>
                <a:latin typeface="Calibri"/>
                <a:ea typeface="Calibri"/>
                <a:cs typeface="Calibri"/>
                <a:sym typeface="Calibri"/>
              </a:rPr>
              <a:t> produce </a:t>
            </a:r>
            <a:r>
              <a:rPr lang="en-US" sz="5800">
                <a:solidFill>
                  <a:schemeClr val="dk1"/>
                </a:solidFill>
                <a:latin typeface="Calibri"/>
                <a:ea typeface="Calibri"/>
                <a:cs typeface="Calibri"/>
                <a:sym typeface="Calibri"/>
              </a:rPr>
              <a:t>the </a:t>
            </a:r>
            <a:r>
              <a:rPr lang="en-US" sz="5800" b="0" i="0" u="none" strike="noStrike" cap="none">
                <a:solidFill>
                  <a:schemeClr val="dk1"/>
                </a:solidFill>
                <a:latin typeface="Calibri"/>
                <a:ea typeface="Calibri"/>
                <a:cs typeface="Calibri"/>
                <a:sym typeface="Calibri"/>
              </a:rPr>
              <a:t>Hb-Hp protein complex.</a:t>
            </a:r>
            <a:endParaRPr sz="5800" b="0" i="0" u="none" strike="noStrike" cap="none">
              <a:solidFill>
                <a:schemeClr val="dk1"/>
              </a:solidFill>
              <a:latin typeface="Calibri"/>
              <a:ea typeface="Calibri"/>
              <a:cs typeface="Calibri"/>
              <a:sym typeface="Calibri"/>
            </a:endParaRPr>
          </a:p>
        </p:txBody>
      </p:sp>
      <p:sp>
        <p:nvSpPr>
          <p:cNvPr id="171" name="Google Shape;171;p1"/>
          <p:cNvSpPr/>
          <p:nvPr/>
        </p:nvSpPr>
        <p:spPr>
          <a:xfrm>
            <a:off x="654225" y="217400"/>
            <a:ext cx="25875900" cy="3291900"/>
          </a:xfrm>
          <a:prstGeom prst="rect">
            <a:avLst/>
          </a:prstGeom>
          <a:solidFill>
            <a:srgbClr val="0000FF"/>
          </a:solidFill>
          <a:ln w="9525" cap="flat" cmpd="sng">
            <a:solidFill>
              <a:srgbClr val="17365D"/>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6400" b="1" i="0" u="sng" strike="noStrike" cap="none">
                <a:solidFill>
                  <a:schemeClr val="lt1"/>
                </a:solidFill>
                <a:latin typeface="Calibri"/>
                <a:ea typeface="Calibri"/>
                <a:cs typeface="Calibri"/>
                <a:sym typeface="Calibri"/>
              </a:rPr>
              <a:t>In Pursuit of Artificial Blood: Plasmid Expression System for Synthesis of Hemoglobin (Hb) and Haptoglobin (Hp) Complex in </a:t>
            </a:r>
            <a:r>
              <a:rPr lang="en-US" sz="6400" b="1" i="1" u="sng" strike="noStrike" cap="none">
                <a:solidFill>
                  <a:schemeClr val="lt1"/>
                </a:solidFill>
                <a:latin typeface="Calibri"/>
                <a:ea typeface="Calibri"/>
                <a:cs typeface="Calibri"/>
                <a:sym typeface="Calibri"/>
              </a:rPr>
              <a:t>E. coli</a:t>
            </a:r>
            <a:endParaRPr sz="6400" b="0" i="1"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Alexander Luck, Ian Cox, Xerxis Palsetia and Bori Kim</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Andover High School; Andover, MA; March 2022</a:t>
            </a:r>
            <a:endParaRPr sz="4800" b="1" i="0" u="none" strike="noStrike" cap="none">
              <a:solidFill>
                <a:schemeClr val="lt1"/>
              </a:solidFill>
              <a:latin typeface="Calibri"/>
              <a:ea typeface="Calibri"/>
              <a:cs typeface="Calibri"/>
              <a:sym typeface="Calibri"/>
            </a:endParaRPr>
          </a:p>
        </p:txBody>
      </p:sp>
      <p:sp>
        <p:nvSpPr>
          <p:cNvPr id="172" name="Google Shape;172;p1"/>
          <p:cNvSpPr/>
          <p:nvPr/>
        </p:nvSpPr>
        <p:spPr>
          <a:xfrm>
            <a:off x="19788025" y="8472675"/>
            <a:ext cx="1447800" cy="11430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1"/>
          <p:cNvPicPr preferRelativeResize="0"/>
          <p:nvPr/>
        </p:nvPicPr>
        <p:blipFill rotWithShape="1">
          <a:blip r:embed="rId4">
            <a:alphaModFix/>
          </a:blip>
          <a:srcRect/>
          <a:stretch/>
        </p:blipFill>
        <p:spPr>
          <a:xfrm>
            <a:off x="11493025" y="6776187"/>
            <a:ext cx="7654164" cy="5166588"/>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25"/>
              </a:srgbClr>
            </a:outerShdw>
          </a:effectLst>
        </p:spPr>
      </p:pic>
      <p:pic>
        <p:nvPicPr>
          <p:cNvPr id="174" name="Google Shape;174;p1"/>
          <p:cNvPicPr preferRelativeResize="0"/>
          <p:nvPr/>
        </p:nvPicPr>
        <p:blipFill rotWithShape="1">
          <a:blip r:embed="rId5">
            <a:alphaModFix/>
          </a:blip>
          <a:srcRect l="22759" t="27907" r="19649" b="27603"/>
          <a:stretch/>
        </p:blipFill>
        <p:spPr>
          <a:xfrm>
            <a:off x="21482212" y="4807141"/>
            <a:ext cx="6471028" cy="7405552"/>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25"/>
              </a:srgbClr>
            </a:outerShdw>
          </a:effectLst>
        </p:spPr>
      </p:pic>
      <p:sp>
        <p:nvSpPr>
          <p:cNvPr id="175" name="Google Shape;175;p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6" name="Google Shape;176;p1"/>
          <p:cNvSpPr txBox="1"/>
          <p:nvPr/>
        </p:nvSpPr>
        <p:spPr>
          <a:xfrm>
            <a:off x="30212040" y="11295199"/>
            <a:ext cx="5469600" cy="224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6700" b="1" i="0" u="none" strike="noStrike" cap="none">
                <a:solidFill>
                  <a:srgbClr val="000000"/>
                </a:solidFill>
                <a:latin typeface="Calibri"/>
                <a:ea typeface="Calibri"/>
                <a:cs typeface="Calibri"/>
                <a:sym typeface="Calibri"/>
              </a:rPr>
              <a:t>Hb-Hp protein complex</a:t>
            </a:r>
            <a:endParaRPr sz="6700" b="1" i="0" u="none" strike="noStrike" cap="none">
              <a:solidFill>
                <a:srgbClr val="000000"/>
              </a:solidFill>
              <a:latin typeface="Calibri"/>
              <a:ea typeface="Calibri"/>
              <a:cs typeface="Calibri"/>
              <a:sym typeface="Calibri"/>
            </a:endParaRPr>
          </a:p>
        </p:txBody>
      </p:sp>
      <p:sp>
        <p:nvSpPr>
          <p:cNvPr id="177" name="Google Shape;177;p1"/>
          <p:cNvSpPr/>
          <p:nvPr/>
        </p:nvSpPr>
        <p:spPr>
          <a:xfrm>
            <a:off x="31731109" y="8909772"/>
            <a:ext cx="817800" cy="897300"/>
          </a:xfrm>
          <a:prstGeom prst="ellipse">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a:off x="32548619" y="8012652"/>
            <a:ext cx="817800" cy="897300"/>
          </a:xfrm>
          <a:prstGeom prst="ellipse">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a:off x="32548619" y="8909772"/>
            <a:ext cx="817800" cy="897300"/>
          </a:xfrm>
          <a:prstGeom prst="ellipse">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a:off x="31731109" y="8012652"/>
            <a:ext cx="817800" cy="897300"/>
          </a:xfrm>
          <a:prstGeom prst="ellipse">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p:nvPr/>
        </p:nvSpPr>
        <p:spPr>
          <a:xfrm>
            <a:off x="32729172" y="8210789"/>
            <a:ext cx="456300" cy="50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32729172" y="9107910"/>
            <a:ext cx="456300" cy="50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a:off x="31911664" y="9107910"/>
            <a:ext cx="456300" cy="50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a:off x="31911664" y="8236545"/>
            <a:ext cx="456300" cy="50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2452765">
            <a:off x="33130269" y="9570311"/>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
          <p:cNvSpPr/>
          <p:nvPr/>
        </p:nvSpPr>
        <p:spPr>
          <a:xfrm rot="2246260">
            <a:off x="33823343" y="10195491"/>
            <a:ext cx="472283" cy="438261"/>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
          <p:cNvSpPr/>
          <p:nvPr/>
        </p:nvSpPr>
        <p:spPr>
          <a:xfrm rot="2222680">
            <a:off x="34221259" y="10465895"/>
            <a:ext cx="472082" cy="438423"/>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rot="2452765">
            <a:off x="34574309" y="10698877"/>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rot="-2947235">
            <a:off x="33324759" y="7769544"/>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rot="-3153740">
            <a:off x="34005135" y="7440553"/>
            <a:ext cx="472283" cy="438261"/>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rot="-3177320">
            <a:off x="34275721" y="7042657"/>
            <a:ext cx="472082" cy="438423"/>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
          <p:cNvSpPr/>
          <p:nvPr/>
        </p:nvSpPr>
        <p:spPr>
          <a:xfrm rot="-2947235">
            <a:off x="34453325" y="6325504"/>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2452765">
            <a:off x="29537376" y="6418265"/>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2246260">
            <a:off x="30230450" y="7043447"/>
            <a:ext cx="472283" cy="438261"/>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2222680">
            <a:off x="30628365" y="7313850"/>
            <a:ext cx="472082" cy="438423"/>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rot="2452765">
            <a:off x="30981416" y="7546831"/>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rot="-2947235">
            <a:off x="29854190" y="10994454"/>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rot="-3153740">
            <a:off x="30534566" y="10665462"/>
            <a:ext cx="472283" cy="438261"/>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rot="-3177320">
            <a:off x="30805151" y="10267568"/>
            <a:ext cx="472082" cy="438423"/>
          </a:xfrm>
          <a:prstGeom prst="ellipse">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rot="-2947235">
            <a:off x="30982755" y="9550413"/>
            <a:ext cx="891562" cy="747150"/>
          </a:xfrm>
          <a:prstGeom prst="ellipse">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1"/>
          <p:cNvPicPr preferRelativeResize="0"/>
          <p:nvPr/>
        </p:nvPicPr>
        <p:blipFill rotWithShape="1">
          <a:blip r:embed="rId6">
            <a:alphaModFix/>
          </a:blip>
          <a:srcRect l="14732" t="11159" r="31774" b="10580"/>
          <a:stretch/>
        </p:blipFill>
        <p:spPr>
          <a:xfrm>
            <a:off x="35295169" y="6173400"/>
            <a:ext cx="2092030" cy="2295596"/>
          </a:xfrm>
          <a:prstGeom prst="rect">
            <a:avLst/>
          </a:prstGeom>
          <a:noFill/>
          <a:ln>
            <a:noFill/>
          </a:ln>
        </p:spPr>
      </p:pic>
      <p:pic>
        <p:nvPicPr>
          <p:cNvPr id="202" name="Google Shape;202;p1"/>
          <p:cNvPicPr preferRelativeResize="0"/>
          <p:nvPr/>
        </p:nvPicPr>
        <p:blipFill rotWithShape="1">
          <a:blip r:embed="rId6">
            <a:alphaModFix/>
          </a:blip>
          <a:srcRect l="14732" t="11159" r="31774" b="10580"/>
          <a:stretch/>
        </p:blipFill>
        <p:spPr>
          <a:xfrm>
            <a:off x="27413612" y="5286826"/>
            <a:ext cx="2092030" cy="2295596"/>
          </a:xfrm>
          <a:prstGeom prst="rect">
            <a:avLst/>
          </a:prstGeom>
          <a:noFill/>
          <a:ln>
            <a:noFill/>
          </a:ln>
        </p:spPr>
      </p:pic>
      <p:sp>
        <p:nvSpPr>
          <p:cNvPr id="203" name="Google Shape;203;p1"/>
          <p:cNvSpPr/>
          <p:nvPr/>
        </p:nvSpPr>
        <p:spPr>
          <a:xfrm>
            <a:off x="8700400" y="7956500"/>
            <a:ext cx="2549100" cy="2295600"/>
          </a:xfrm>
          <a:prstGeom prst="mathPlus">
            <a:avLst>
              <a:gd name="adj1" fmla="val 23520"/>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
          <p:cNvSpPr/>
          <p:nvPr/>
        </p:nvSpPr>
        <p:spPr>
          <a:xfrm>
            <a:off x="27264750" y="8615763"/>
            <a:ext cx="1447800" cy="11430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
          <p:cNvSpPr txBox="1"/>
          <p:nvPr/>
        </p:nvSpPr>
        <p:spPr>
          <a:xfrm>
            <a:off x="12652677" y="11951462"/>
            <a:ext cx="5469600" cy="1215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6700" b="1">
                <a:latin typeface="Calibri"/>
                <a:ea typeface="Calibri"/>
                <a:cs typeface="Calibri"/>
                <a:sym typeface="Calibri"/>
              </a:rPr>
              <a:t>E.coli</a:t>
            </a:r>
            <a:endParaRPr sz="6700" b="1" i="0" u="none" strike="noStrike" cap="none">
              <a:solidFill>
                <a:srgbClr val="000000"/>
              </a:solidFill>
              <a:latin typeface="Calibri"/>
              <a:ea typeface="Calibri"/>
              <a:cs typeface="Calibri"/>
              <a:sym typeface="Calibri"/>
            </a:endParaRPr>
          </a:p>
        </p:txBody>
      </p:sp>
      <p:pic>
        <p:nvPicPr>
          <p:cNvPr id="206" name="Google Shape;206;p1"/>
          <p:cNvPicPr preferRelativeResize="0"/>
          <p:nvPr/>
        </p:nvPicPr>
        <p:blipFill rotWithShape="1">
          <a:blip r:embed="rId7">
            <a:alphaModFix/>
          </a:blip>
          <a:srcRect l="28002" r="15448" b="9584"/>
          <a:stretch/>
        </p:blipFill>
        <p:spPr>
          <a:xfrm>
            <a:off x="621425" y="5629648"/>
            <a:ext cx="8671325" cy="6538327"/>
          </a:xfrm>
          <a:prstGeom prst="rect">
            <a:avLst/>
          </a:prstGeom>
          <a:noFill/>
          <a:ln>
            <a:noFill/>
          </a:ln>
        </p:spPr>
      </p:pic>
      <p:sp>
        <p:nvSpPr>
          <p:cNvPr id="207" name="Google Shape;207;p1"/>
          <p:cNvSpPr/>
          <p:nvPr/>
        </p:nvSpPr>
        <p:spPr>
          <a:xfrm>
            <a:off x="439700" y="13508100"/>
            <a:ext cx="10681800" cy="74055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5800">
                <a:solidFill>
                  <a:schemeClr val="dk1"/>
                </a:solidFill>
                <a:latin typeface="Calibri"/>
                <a:ea typeface="Calibri"/>
                <a:cs typeface="Calibri"/>
                <a:sym typeface="Calibri"/>
              </a:rPr>
              <a:t>HαHβ-Hp-MetAp Gene Expression Plasmid</a:t>
            </a:r>
            <a:r>
              <a:rPr lang="en-US" sz="5800" i="0" u="none" strike="noStrike" cap="none">
                <a:solidFill>
                  <a:schemeClr val="dk1"/>
                </a:solidFill>
                <a:latin typeface="Calibri"/>
                <a:ea typeface="Calibri"/>
                <a:cs typeface="Calibri"/>
                <a:sym typeface="Calibri"/>
              </a:rPr>
              <a:t> with genes </a:t>
            </a:r>
            <a:r>
              <a:rPr lang="en-US" sz="5800">
                <a:solidFill>
                  <a:schemeClr val="dk1"/>
                </a:solidFill>
                <a:latin typeface="Calibri"/>
                <a:ea typeface="Calibri"/>
                <a:cs typeface="Calibri"/>
                <a:sym typeface="Calibri"/>
              </a:rPr>
              <a:t>Hα and Hβ for hemoglobin; Hp for haptoglobin. Ampicillin resistance gene for selection. MetAP gene to cleave a methionine residue, an important element of post-translational modification. </a:t>
            </a:r>
            <a:endParaRPr sz="5800" i="0" u="none" strike="noStrike" cap="none">
              <a:solidFill>
                <a:schemeClr val="dk1"/>
              </a:solidFill>
              <a:latin typeface="Calibri"/>
              <a:ea typeface="Calibri"/>
              <a:cs typeface="Calibri"/>
              <a:sym typeface="Calibri"/>
            </a:endParaRPr>
          </a:p>
        </p:txBody>
      </p:sp>
      <p:pic>
        <p:nvPicPr>
          <p:cNvPr id="208" name="Google Shape;208;p1"/>
          <p:cNvPicPr preferRelativeResize="0"/>
          <p:nvPr/>
        </p:nvPicPr>
        <p:blipFill>
          <a:blip r:embed="rId8">
            <a:alphaModFix/>
          </a:blip>
          <a:stretch>
            <a:fillRect/>
          </a:stretch>
        </p:blipFill>
        <p:spPr>
          <a:xfrm>
            <a:off x="33000750" y="14292689"/>
            <a:ext cx="3796700" cy="5705424"/>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30"/>
              </a:srgbClr>
            </a:outerShdw>
          </a:effectLst>
        </p:spPr>
      </p:pic>
      <p:sp>
        <p:nvSpPr>
          <p:cNvPr id="209" name="Google Shape;209;p1"/>
          <p:cNvSpPr txBox="1"/>
          <p:nvPr/>
        </p:nvSpPr>
        <p:spPr>
          <a:xfrm>
            <a:off x="21982927" y="12021812"/>
            <a:ext cx="5469600" cy="1215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6700" b="1">
                <a:latin typeface="Calibri"/>
                <a:ea typeface="Calibri"/>
                <a:cs typeface="Calibri"/>
                <a:sym typeface="Calibri"/>
              </a:rPr>
              <a:t>Cell culture</a:t>
            </a:r>
            <a:endParaRPr sz="6700" b="1" i="0" u="none" strike="noStrike" cap="none">
              <a:solidFill>
                <a:srgbClr val="000000"/>
              </a:solidFill>
              <a:latin typeface="Calibri"/>
              <a:ea typeface="Calibri"/>
              <a:cs typeface="Calibri"/>
              <a:sym typeface="Calibri"/>
            </a:endParaRPr>
          </a:p>
        </p:txBody>
      </p:sp>
      <p:sp>
        <p:nvSpPr>
          <p:cNvPr id="210" name="Google Shape;210;p1"/>
          <p:cNvSpPr/>
          <p:nvPr/>
        </p:nvSpPr>
        <p:spPr>
          <a:xfrm>
            <a:off x="25676250" y="13508100"/>
            <a:ext cx="7053000" cy="72303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5800" b="0" i="0" u="none" strike="noStrike" cap="none">
                <a:solidFill>
                  <a:schemeClr val="dk1"/>
                </a:solidFill>
                <a:latin typeface="Calibri"/>
                <a:ea typeface="Calibri"/>
                <a:cs typeface="Calibri"/>
                <a:sym typeface="Calibri"/>
              </a:rPr>
              <a:t>The Hb-Hp protein complex purified and qualified before give to patients. The complex will be </a:t>
            </a:r>
            <a:r>
              <a:rPr lang="en-US" sz="5800">
                <a:solidFill>
                  <a:schemeClr val="dk1"/>
                </a:solidFill>
                <a:latin typeface="Calibri"/>
                <a:ea typeface="Calibri"/>
                <a:cs typeface="Calibri"/>
                <a:sym typeface="Calibri"/>
              </a:rPr>
              <a:t>the main component in Drip IV system.</a:t>
            </a:r>
            <a:endParaRPr sz="5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117ed3e04da_0_37"/>
          <p:cNvSpPr/>
          <p:nvPr/>
        </p:nvSpPr>
        <p:spPr>
          <a:xfrm>
            <a:off x="654225" y="3691200"/>
            <a:ext cx="362778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600"/>
              <a:buFont typeface="Arial"/>
              <a:buNone/>
            </a:pPr>
            <a:r>
              <a:rPr lang="en-US" sz="6600" b="1" i="0" u="none" strike="noStrike" cap="none">
                <a:solidFill>
                  <a:schemeClr val="dk1"/>
                </a:solidFill>
                <a:latin typeface="Calibri"/>
                <a:ea typeface="Calibri"/>
                <a:cs typeface="Calibri"/>
                <a:sym typeface="Calibri"/>
              </a:rPr>
              <a:t>Our Team and </a:t>
            </a:r>
            <a:r>
              <a:rPr lang="en-US" sz="6600" b="1">
                <a:solidFill>
                  <a:schemeClr val="dk1"/>
                </a:solidFill>
                <a:latin typeface="Calibri"/>
                <a:ea typeface="Calibri"/>
                <a:cs typeface="Calibri"/>
                <a:sym typeface="Calibri"/>
              </a:rPr>
              <a:t>Acknowledgements</a:t>
            </a:r>
            <a:endParaRPr sz="6600" b="1" i="0" u="none" strike="noStrike" cap="none">
              <a:solidFill>
                <a:schemeClr val="dk1"/>
              </a:solidFill>
              <a:latin typeface="Calibri"/>
              <a:ea typeface="Calibri"/>
              <a:cs typeface="Calibri"/>
              <a:sym typeface="Calibri"/>
            </a:endParaRPr>
          </a:p>
        </p:txBody>
      </p:sp>
      <p:sp>
        <p:nvSpPr>
          <p:cNvPr id="217" name="Google Shape;217;g117ed3e04da_0_37"/>
          <p:cNvSpPr/>
          <p:nvPr/>
        </p:nvSpPr>
        <p:spPr>
          <a:xfrm>
            <a:off x="654275" y="13200600"/>
            <a:ext cx="36277800" cy="1143000"/>
          </a:xfrm>
          <a:prstGeom prst="rect">
            <a:avLst/>
          </a:prstGeom>
          <a:solidFill>
            <a:srgbClr val="00FF00"/>
          </a:solid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References</a:t>
            </a:r>
            <a:endParaRPr sz="6600" b="1" i="0" u="none" strike="noStrike" cap="none">
              <a:solidFill>
                <a:schemeClr val="dk1"/>
              </a:solidFill>
              <a:latin typeface="Calibri"/>
              <a:ea typeface="Calibri"/>
              <a:cs typeface="Calibri"/>
              <a:sym typeface="Calibri"/>
            </a:endParaRPr>
          </a:p>
        </p:txBody>
      </p:sp>
      <p:sp>
        <p:nvSpPr>
          <p:cNvPr id="218" name="Google Shape;218;g117ed3e04da_0_37"/>
          <p:cNvSpPr/>
          <p:nvPr/>
        </p:nvSpPr>
        <p:spPr>
          <a:xfrm>
            <a:off x="654275" y="14343600"/>
            <a:ext cx="36277800" cy="59982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33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5300" b="0" i="0" u="none" strike="noStrike" cap="none">
              <a:solidFill>
                <a:schemeClr val="dk1"/>
              </a:solidFill>
              <a:latin typeface="Calibri"/>
              <a:ea typeface="Calibri"/>
              <a:cs typeface="Calibri"/>
              <a:sym typeface="Calibri"/>
            </a:endParaRPr>
          </a:p>
          <a:p>
            <a:pPr marL="457200" marR="0" lvl="0" indent="-565150" algn="l" rtl="0">
              <a:lnSpc>
                <a:spcPct val="100000"/>
              </a:lnSpc>
              <a:spcBef>
                <a:spcPts val="0"/>
              </a:spcBef>
              <a:spcAft>
                <a:spcPts val="0"/>
              </a:spcAft>
              <a:buClr>
                <a:schemeClr val="dk1"/>
              </a:buClr>
              <a:buSzPts val="5300"/>
              <a:buFont typeface="Calibri"/>
              <a:buChar char="●"/>
            </a:pPr>
            <a:r>
              <a:rPr lang="en-US" sz="5300" b="0" i="0" u="sng" strike="noStrike" cap="none">
                <a:solidFill>
                  <a:schemeClr val="hlink"/>
                </a:solidFill>
                <a:latin typeface="Calibri"/>
                <a:ea typeface="Calibri"/>
                <a:cs typeface="Calibri"/>
                <a:sym typeface="Calibri"/>
                <a:hlinkClick r:id="rId3"/>
              </a:rPr>
              <a:t>Evolution of Hemoglobin and Its Genes</a:t>
            </a:r>
            <a:r>
              <a:rPr lang="en-US" sz="5300" b="0" i="0" u="none" strike="noStrike" cap="none">
                <a:solidFill>
                  <a:schemeClr val="dk1"/>
                </a:solidFill>
                <a:latin typeface="Calibri"/>
                <a:ea typeface="Calibri"/>
                <a:cs typeface="Calibri"/>
                <a:sym typeface="Calibri"/>
              </a:rPr>
              <a:t> | NCBI</a:t>
            </a:r>
            <a:endParaRPr sz="5300" b="0" i="0" u="none" strike="noStrike" cap="none">
              <a:solidFill>
                <a:schemeClr val="dk1"/>
              </a:solidFill>
              <a:latin typeface="Calibri"/>
              <a:ea typeface="Calibri"/>
              <a:cs typeface="Calibri"/>
              <a:sym typeface="Calibri"/>
            </a:endParaRPr>
          </a:p>
          <a:p>
            <a:pPr marL="457200" marR="0" lvl="0" indent="-565150" algn="l" rtl="0">
              <a:lnSpc>
                <a:spcPct val="100000"/>
              </a:lnSpc>
              <a:spcBef>
                <a:spcPts val="0"/>
              </a:spcBef>
              <a:spcAft>
                <a:spcPts val="0"/>
              </a:spcAft>
              <a:buClr>
                <a:schemeClr val="dk1"/>
              </a:buClr>
              <a:buSzPts val="5300"/>
              <a:buFont typeface="Calibri"/>
              <a:buChar char="●"/>
            </a:pPr>
            <a:r>
              <a:rPr lang="en-US" sz="5300" b="0" i="0" u="sng" strike="noStrike" cap="none">
                <a:solidFill>
                  <a:schemeClr val="hlink"/>
                </a:solidFill>
                <a:latin typeface="Calibri"/>
                <a:ea typeface="Calibri"/>
                <a:cs typeface="Calibri"/>
                <a:sym typeface="Calibri"/>
                <a:hlinkClick r:id="rId4"/>
              </a:rPr>
              <a:t>Crocodiles help to develop artificial blood</a:t>
            </a:r>
            <a:r>
              <a:rPr lang="en-US" sz="5300" b="0" i="0" u="none" strike="noStrike" cap="none">
                <a:solidFill>
                  <a:schemeClr val="dk1"/>
                </a:solidFill>
                <a:latin typeface="Calibri"/>
                <a:ea typeface="Calibri"/>
                <a:cs typeface="Calibri"/>
                <a:sym typeface="Calibri"/>
              </a:rPr>
              <a:t> | bmj</a:t>
            </a:r>
            <a:endParaRPr sz="5300" b="0" i="0" u="none" strike="noStrike" cap="none">
              <a:solidFill>
                <a:schemeClr val="dk1"/>
              </a:solidFill>
              <a:latin typeface="Calibri"/>
              <a:ea typeface="Calibri"/>
              <a:cs typeface="Calibri"/>
              <a:sym typeface="Calibri"/>
            </a:endParaRPr>
          </a:p>
          <a:p>
            <a:pPr marL="457200" marR="0" lvl="0" indent="-565150" algn="l" rtl="0">
              <a:lnSpc>
                <a:spcPct val="100000"/>
              </a:lnSpc>
              <a:spcBef>
                <a:spcPts val="0"/>
              </a:spcBef>
              <a:spcAft>
                <a:spcPts val="0"/>
              </a:spcAft>
              <a:buClr>
                <a:schemeClr val="dk1"/>
              </a:buClr>
              <a:buSzPts val="5300"/>
              <a:buFont typeface="Calibri"/>
              <a:buChar char="●"/>
            </a:pPr>
            <a:r>
              <a:rPr lang="en-US" sz="5300" b="0" i="0" u="sng" strike="noStrike" cap="none">
                <a:solidFill>
                  <a:schemeClr val="hlink"/>
                </a:solidFill>
                <a:latin typeface="Calibri"/>
                <a:ea typeface="Calibri"/>
                <a:cs typeface="Calibri"/>
                <a:sym typeface="Calibri"/>
                <a:hlinkClick r:id="rId5"/>
              </a:rPr>
              <a:t>HEMOGLOBIN-BASED OXYGEN CARRIERS: CURRENT STATE-OF-THE-ART AND NOVEL MOLECULES</a:t>
            </a:r>
            <a:r>
              <a:rPr lang="en-US" sz="5300" b="0" i="0" u="none" strike="noStrike" cap="none">
                <a:solidFill>
                  <a:schemeClr val="dk1"/>
                </a:solidFill>
                <a:latin typeface="Calibri"/>
                <a:ea typeface="Calibri"/>
                <a:cs typeface="Calibri"/>
                <a:sym typeface="Calibri"/>
              </a:rPr>
              <a:t> | NCBI</a:t>
            </a:r>
            <a:endParaRPr sz="5300" b="0" i="0" u="none" strike="noStrike" cap="none">
              <a:solidFill>
                <a:schemeClr val="dk1"/>
              </a:solidFill>
              <a:latin typeface="Calibri"/>
              <a:ea typeface="Calibri"/>
              <a:cs typeface="Calibri"/>
              <a:sym typeface="Calibri"/>
            </a:endParaRPr>
          </a:p>
          <a:p>
            <a:pPr marL="457200" marR="0" lvl="0" indent="-565150" algn="l" rtl="0">
              <a:lnSpc>
                <a:spcPct val="100000"/>
              </a:lnSpc>
              <a:spcBef>
                <a:spcPts val="0"/>
              </a:spcBef>
              <a:spcAft>
                <a:spcPts val="0"/>
              </a:spcAft>
              <a:buClr>
                <a:schemeClr val="dk1"/>
              </a:buClr>
              <a:buSzPts val="5300"/>
              <a:buFont typeface="Calibri"/>
              <a:buChar char="●"/>
            </a:pPr>
            <a:r>
              <a:rPr lang="en-US" sz="5300" b="0" i="0" u="sng" strike="noStrike" cap="none">
                <a:solidFill>
                  <a:schemeClr val="hlink"/>
                </a:solidFill>
                <a:latin typeface="Calibri"/>
                <a:ea typeface="Calibri"/>
                <a:cs typeface="Calibri"/>
                <a:sym typeface="Calibri"/>
                <a:hlinkClick r:id="rId6"/>
              </a:rPr>
              <a:t>Mechanisms of toxicity and modulation of hemoglobin-based oxygen carriers (HBOCs).</a:t>
            </a:r>
            <a:r>
              <a:rPr lang="en-US" sz="5300" b="0" i="0" u="none" strike="noStrike" cap="none">
                <a:solidFill>
                  <a:schemeClr val="dk1"/>
                </a:solidFill>
                <a:latin typeface="Calibri"/>
                <a:ea typeface="Calibri"/>
                <a:cs typeface="Calibri"/>
                <a:sym typeface="Calibri"/>
              </a:rPr>
              <a:t> | FDA</a:t>
            </a:r>
            <a:endParaRPr sz="5300" b="0" i="0" u="none" strike="noStrike" cap="none">
              <a:solidFill>
                <a:schemeClr val="dk1"/>
              </a:solidFill>
              <a:latin typeface="Calibri"/>
              <a:ea typeface="Calibri"/>
              <a:cs typeface="Calibri"/>
              <a:sym typeface="Calibri"/>
            </a:endParaRPr>
          </a:p>
          <a:p>
            <a:pPr marL="457200" marR="0" lvl="0" indent="-565150" algn="l" rtl="0">
              <a:lnSpc>
                <a:spcPct val="100000"/>
              </a:lnSpc>
              <a:spcBef>
                <a:spcPts val="0"/>
              </a:spcBef>
              <a:spcAft>
                <a:spcPts val="0"/>
              </a:spcAft>
              <a:buClr>
                <a:schemeClr val="dk1"/>
              </a:buClr>
              <a:buSzPts val="5300"/>
              <a:buFont typeface="Calibri"/>
              <a:buChar char="●"/>
            </a:pPr>
            <a:r>
              <a:rPr lang="en-US" sz="5300" b="0" i="0" u="sng" strike="noStrike" cap="none">
                <a:solidFill>
                  <a:schemeClr val="hlink"/>
                </a:solidFill>
                <a:latin typeface="Calibri"/>
                <a:ea typeface="Calibri"/>
                <a:cs typeface="Calibri"/>
                <a:sym typeface="Calibri"/>
                <a:hlinkClick r:id="rId7"/>
              </a:rPr>
              <a:t>Evaluating the Safety and Efficacy of Hemoglobin-based Blood Substitutes</a:t>
            </a:r>
            <a:r>
              <a:rPr lang="en-US" sz="5300" b="0" i="0" u="none" strike="noStrike" cap="none">
                <a:solidFill>
                  <a:schemeClr val="dk1"/>
                </a:solidFill>
                <a:latin typeface="Calibri"/>
                <a:ea typeface="Calibri"/>
                <a:cs typeface="Calibri"/>
                <a:sym typeface="Calibri"/>
              </a:rPr>
              <a:t> | FDA</a:t>
            </a:r>
            <a:endParaRPr sz="5300" b="0" i="0" u="none" strike="noStrike" cap="none">
              <a:solidFill>
                <a:schemeClr val="dk1"/>
              </a:solidFill>
              <a:latin typeface="Calibri"/>
              <a:ea typeface="Calibri"/>
              <a:cs typeface="Calibri"/>
              <a:sym typeface="Calibri"/>
            </a:endParaRPr>
          </a:p>
          <a:p>
            <a:pPr marL="457200" marR="0" lvl="0" indent="-565150" algn="l" rtl="0">
              <a:lnSpc>
                <a:spcPct val="100000"/>
              </a:lnSpc>
              <a:spcBef>
                <a:spcPts val="0"/>
              </a:spcBef>
              <a:spcAft>
                <a:spcPts val="0"/>
              </a:spcAft>
              <a:buClr>
                <a:schemeClr val="dk1"/>
              </a:buClr>
              <a:buSzPts val="5300"/>
              <a:buFont typeface="Calibri"/>
              <a:buChar char="●"/>
            </a:pPr>
            <a:r>
              <a:rPr lang="en-US" sz="5300" b="0" i="0" u="sng" strike="noStrike" cap="none">
                <a:solidFill>
                  <a:schemeClr val="hlink"/>
                </a:solidFill>
                <a:latin typeface="Calibri"/>
                <a:ea typeface="Calibri"/>
                <a:cs typeface="Calibri"/>
                <a:sym typeface="Calibri"/>
                <a:hlinkClick r:id="rId8"/>
              </a:rPr>
              <a:t>Expression and Purification of Recombinant Hemoglobin in Escherichia coli</a:t>
            </a:r>
            <a:r>
              <a:rPr lang="en-US" sz="5300" b="0" i="0" u="none" strike="noStrike" cap="none">
                <a:solidFill>
                  <a:schemeClr val="dk1"/>
                </a:solidFill>
                <a:latin typeface="Calibri"/>
                <a:ea typeface="Calibri"/>
                <a:cs typeface="Calibri"/>
                <a:sym typeface="Calibri"/>
              </a:rPr>
              <a:t> | plos one</a:t>
            </a:r>
            <a:endParaRPr sz="5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5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5300" b="0" i="0" u="none" strike="noStrike" cap="none">
              <a:solidFill>
                <a:schemeClr val="dk1"/>
              </a:solidFill>
              <a:latin typeface="Calibri"/>
              <a:ea typeface="Calibri"/>
              <a:cs typeface="Calibri"/>
              <a:sym typeface="Calibri"/>
            </a:endParaRPr>
          </a:p>
        </p:txBody>
      </p:sp>
      <p:sp>
        <p:nvSpPr>
          <p:cNvPr id="219" name="Google Shape;219;g117ed3e04da_0_37"/>
          <p:cNvSpPr txBox="1"/>
          <p:nvPr/>
        </p:nvSpPr>
        <p:spPr>
          <a:xfrm>
            <a:off x="41869741" y="7774703"/>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0" name="Google Shape;220;g117ed3e04da_0_37"/>
          <p:cNvPicPr preferRelativeResize="0"/>
          <p:nvPr/>
        </p:nvPicPr>
        <p:blipFill rotWithShape="1">
          <a:blip r:embed="rId9">
            <a:alphaModFix/>
          </a:blip>
          <a:srcRect/>
          <a:stretch/>
        </p:blipFill>
        <p:spPr>
          <a:xfrm>
            <a:off x="30204800" y="18189625"/>
            <a:ext cx="3236100" cy="1305225"/>
          </a:xfrm>
          <a:prstGeom prst="rect">
            <a:avLst/>
          </a:prstGeom>
          <a:noFill/>
          <a:ln>
            <a:noFill/>
          </a:ln>
        </p:spPr>
      </p:pic>
      <p:pic>
        <p:nvPicPr>
          <p:cNvPr id="221" name="Google Shape;221;g117ed3e04da_0_37"/>
          <p:cNvPicPr preferRelativeResize="0"/>
          <p:nvPr/>
        </p:nvPicPr>
        <p:blipFill rotWithShape="1">
          <a:blip r:embed="rId10">
            <a:alphaModFix/>
          </a:blip>
          <a:srcRect/>
          <a:stretch/>
        </p:blipFill>
        <p:spPr>
          <a:xfrm>
            <a:off x="33696023" y="18541214"/>
            <a:ext cx="3236100" cy="953636"/>
          </a:xfrm>
          <a:prstGeom prst="rect">
            <a:avLst/>
          </a:prstGeom>
          <a:noFill/>
          <a:ln>
            <a:noFill/>
          </a:ln>
        </p:spPr>
      </p:pic>
      <p:pic>
        <p:nvPicPr>
          <p:cNvPr id="222" name="Google Shape;222;g117ed3e04da_0_37"/>
          <p:cNvPicPr preferRelativeResize="0"/>
          <p:nvPr/>
        </p:nvPicPr>
        <p:blipFill rotWithShape="1">
          <a:blip r:embed="rId11">
            <a:alphaModFix/>
          </a:blip>
          <a:srcRect t="12687" b="32055"/>
          <a:stretch/>
        </p:blipFill>
        <p:spPr>
          <a:xfrm>
            <a:off x="26781475" y="148875"/>
            <a:ext cx="10681927" cy="3291849"/>
          </a:xfrm>
          <a:prstGeom prst="rect">
            <a:avLst/>
          </a:prstGeom>
          <a:noFill/>
          <a:ln>
            <a:noFill/>
          </a:ln>
        </p:spPr>
      </p:pic>
      <p:sp>
        <p:nvSpPr>
          <p:cNvPr id="223" name="Google Shape;223;g117ed3e04da_0_37"/>
          <p:cNvSpPr/>
          <p:nvPr/>
        </p:nvSpPr>
        <p:spPr>
          <a:xfrm>
            <a:off x="13589300" y="4903350"/>
            <a:ext cx="23342700" cy="7893600"/>
          </a:xfrm>
          <a:prstGeom prst="rect">
            <a:avLst/>
          </a:prstGeom>
          <a:noFill/>
          <a:ln w="9525" cap="flat" cmpd="sng">
            <a:solidFill>
              <a:srgbClr val="7F7F7F"/>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5200"/>
              <a:buFont typeface="Arial"/>
              <a:buNone/>
            </a:pPr>
            <a:r>
              <a:rPr lang="en-US" sz="6500" b="0" i="0" u="none" strike="noStrike" cap="none">
                <a:solidFill>
                  <a:schemeClr val="dk1"/>
                </a:solidFill>
                <a:latin typeface="Calibri"/>
                <a:ea typeface="Calibri"/>
                <a:cs typeface="Calibri"/>
                <a:sym typeface="Calibri"/>
              </a:rPr>
              <a:t>We are high school students excited about biotechnology and how it can be used in the medical field.  We hope to utilize synthetic biology to bring affordable medical solutions to low-income and developing nations.</a:t>
            </a:r>
            <a:r>
              <a:rPr lang="en-US" sz="6500">
                <a:solidFill>
                  <a:schemeClr val="dk1"/>
                </a:solidFill>
                <a:latin typeface="Calibri"/>
                <a:ea typeface="Calibri"/>
                <a:cs typeface="Calibri"/>
                <a:sym typeface="Calibri"/>
              </a:rPr>
              <a:t> </a:t>
            </a:r>
            <a:endParaRPr sz="65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5200"/>
              <a:buFont typeface="Arial"/>
              <a:buNone/>
            </a:pPr>
            <a:endParaRPr sz="65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5200"/>
              <a:buFont typeface="Arial"/>
              <a:buNone/>
            </a:pPr>
            <a:r>
              <a:rPr lang="en-US" sz="6500">
                <a:solidFill>
                  <a:schemeClr val="dk1"/>
                </a:solidFill>
                <a:latin typeface="Calibri"/>
                <a:ea typeface="Calibri"/>
                <a:cs typeface="Calibri"/>
                <a:sym typeface="Calibri"/>
              </a:rPr>
              <a:t>We would especially like to thank B. Tevelev for being our mentor throughout the process and our teacher Lindsey L’Ecuyer for setting us up for success in BioBuilders. </a:t>
            </a:r>
            <a:endParaRPr sz="65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5200"/>
              <a:buFont typeface="Arial"/>
              <a:buNone/>
            </a:pPr>
            <a:endParaRPr sz="6500">
              <a:solidFill>
                <a:schemeClr val="dk1"/>
              </a:solidFill>
              <a:latin typeface="Calibri"/>
              <a:ea typeface="Calibri"/>
              <a:cs typeface="Calibri"/>
              <a:sym typeface="Calibri"/>
            </a:endParaRPr>
          </a:p>
        </p:txBody>
      </p:sp>
      <p:sp>
        <p:nvSpPr>
          <p:cNvPr id="224" name="Google Shape;224;g117ed3e04da_0_37"/>
          <p:cNvSpPr/>
          <p:nvPr/>
        </p:nvSpPr>
        <p:spPr>
          <a:xfrm>
            <a:off x="654225" y="217400"/>
            <a:ext cx="25875900" cy="3291900"/>
          </a:xfrm>
          <a:prstGeom prst="rect">
            <a:avLst/>
          </a:prstGeom>
          <a:solidFill>
            <a:srgbClr val="0000FF"/>
          </a:solidFill>
          <a:ln w="9525" cap="flat" cmpd="sng">
            <a:solidFill>
              <a:srgbClr val="17365D"/>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6400" b="1" i="0" u="sng" strike="noStrike" cap="none">
                <a:solidFill>
                  <a:schemeClr val="lt1"/>
                </a:solidFill>
                <a:latin typeface="Calibri"/>
                <a:ea typeface="Calibri"/>
                <a:cs typeface="Calibri"/>
                <a:sym typeface="Calibri"/>
              </a:rPr>
              <a:t>In Pursuit of Artificial Blood: Plasmid Expression System for Synthesis of Hemoglobin (Hb) and Haptoglobin (Hp) Complex in </a:t>
            </a:r>
            <a:r>
              <a:rPr lang="en-US" sz="6400" b="1" i="1" u="sng" strike="noStrike" cap="none">
                <a:solidFill>
                  <a:schemeClr val="lt1"/>
                </a:solidFill>
                <a:latin typeface="Calibri"/>
                <a:ea typeface="Calibri"/>
                <a:cs typeface="Calibri"/>
                <a:sym typeface="Calibri"/>
              </a:rPr>
              <a:t>E. coli</a:t>
            </a:r>
            <a:endParaRPr sz="6400" b="0" i="1"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Alexander Luck, Ian Cox, Xerxis Palsetia and Bori Kim</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Andover High School; Andover, MA; March 2022</a:t>
            </a:r>
            <a:endParaRPr sz="4800" b="1" i="0" u="none" strike="noStrike" cap="none">
              <a:solidFill>
                <a:schemeClr val="lt1"/>
              </a:solidFill>
              <a:latin typeface="Calibri"/>
              <a:ea typeface="Calibri"/>
              <a:cs typeface="Calibri"/>
              <a:sym typeface="Calibri"/>
            </a:endParaRPr>
          </a:p>
        </p:txBody>
      </p:sp>
      <p:sp>
        <p:nvSpPr>
          <p:cNvPr id="225" name="Google Shape;225;g117ed3e04da_0_3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26" name="Google Shape;226;g117ed3e04da_0_37"/>
          <p:cNvPicPr preferRelativeResize="0"/>
          <p:nvPr/>
        </p:nvPicPr>
        <p:blipFill>
          <a:blip r:embed="rId12">
            <a:alphaModFix/>
          </a:blip>
          <a:stretch>
            <a:fillRect/>
          </a:stretch>
        </p:blipFill>
        <p:spPr>
          <a:xfrm>
            <a:off x="831189" y="5056088"/>
            <a:ext cx="12416186" cy="774071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Custom</PresentationFormat>
  <Paragraphs>99</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ePB employee</dc:creator>
  <cp:lastModifiedBy>Ovitt, Stephanie</cp:lastModifiedBy>
  <cp:revision>1</cp:revision>
  <dcterms:created xsi:type="dcterms:W3CDTF">2017-08-28T19:07:22Z</dcterms:created>
  <dcterms:modified xsi:type="dcterms:W3CDTF">2022-03-08T12:21:56Z</dcterms:modified>
</cp:coreProperties>
</file>