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37463413" cy="210677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6636">
          <p15:clr>
            <a:srgbClr val="A4A3A4"/>
          </p15:clr>
        </p15:guide>
        <p15:guide id="2" pos="1180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jhKgIhZirE4znm0H88rPoDtf6Da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620"/>
    <p:restoredTop sz="94660"/>
  </p:normalViewPr>
  <p:slideViewPr>
    <p:cSldViewPr snapToGrid="0">
      <p:cViewPr varScale="1">
        <p:scale>
          <a:sx n="29" d="100"/>
          <a:sy n="29" d="100"/>
        </p:scale>
        <p:origin x="-608" y="-144"/>
      </p:cViewPr>
      <p:guideLst>
        <p:guide orient="horz" pos="6636"/>
        <p:guide pos="1180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10" Type="http://schemas.openxmlformats.org/officeDocument/2006/relationships/viewProps" Target="viewProps.xml"/><Relationship Id="rId8" Type="http://customschemas.google.com/relationships/presentationmetadata" Target="metadata"/><Relationship Id="rId9" Type="http://schemas.openxmlformats.org/officeDocument/2006/relationships/presProps" Target="presProps.xml"/><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4314966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pure.mpg.de/rest/items/item_2631904/component/file_3154836/content" TargetMode="External"/><Relationship Id="rId4" Type="http://schemas.openxmlformats.org/officeDocument/2006/relationships/hyperlink" Target="https://www.google.com/url?q=https://www.hindawi.com/journals/jchem/2017/8756519/&amp;sa=D&amp;source=docs&amp;ust=1646344523795874&amp;usg=AOvVaw2MUzks3p6_PVm6EEtNtX3B" TargetMode="External"/><Relationship Id="rId5" Type="http://schemas.openxmlformats.org/officeDocument/2006/relationships/hyperlink" Target="https://link.springer.com/article/10.1007/s10126-007-9053-x" TargetMode="External"/><Relationship Id="rId6" Type="http://schemas.openxmlformats.org/officeDocument/2006/relationships/hyperlink" Target="https://www.ncbi.nlm.nih.gov/pmc/articles/PMC3207216/" TargetMode="External"/><Relationship Id="rId7" Type="http://schemas.openxmlformats.org/officeDocument/2006/relationships/hyperlink" Target="https://journals.plos.org/plosone/article?id=10.1371/journal.pone.0108869%23s3" TargetMode="External"/><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Google Shape;80;p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sz="1200"/>
          </a:p>
        </p:txBody>
      </p:sp>
      <p:sp>
        <p:nvSpPr>
          <p:cNvPr id="81" name="Google Shape;81;p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5" name="Google Shape;95;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1200"/>
              <a:t>Sources to cite:</a:t>
            </a:r>
            <a:endParaRPr sz="1200"/>
          </a:p>
          <a:p>
            <a:pPr marL="457200" lvl="0" indent="-304800" algn="l" rtl="0">
              <a:lnSpc>
                <a:spcPct val="100000"/>
              </a:lnSpc>
              <a:spcBef>
                <a:spcPts val="0"/>
              </a:spcBef>
              <a:spcAft>
                <a:spcPts val="0"/>
              </a:spcAft>
              <a:buSzPts val="1200"/>
              <a:buChar char="-"/>
            </a:pPr>
            <a:r>
              <a:rPr lang="en-US" sz="1200" u="sng" strike="sngStrike">
                <a:solidFill>
                  <a:schemeClr val="hlink"/>
                </a:solidFill>
                <a:hlinkClick r:id="rId3"/>
              </a:rPr>
              <a:t>Mussel byssus structure‐function and fabrication as inspiration for biotechnological production of advanced materials</a:t>
            </a:r>
            <a:r>
              <a:rPr lang="en-US" sz="1200" strike="sngStrike"/>
              <a:t> </a:t>
            </a:r>
            <a:endParaRPr sz="1200" strike="sngStrike"/>
          </a:p>
          <a:p>
            <a:pPr marL="457200" lvl="0" indent="-304800" algn="l" rtl="0">
              <a:lnSpc>
                <a:spcPct val="100000"/>
              </a:lnSpc>
              <a:spcBef>
                <a:spcPts val="0"/>
              </a:spcBef>
              <a:spcAft>
                <a:spcPts val="0"/>
              </a:spcAft>
              <a:buSzPts val="1200"/>
              <a:buChar char="-"/>
            </a:pPr>
            <a:r>
              <a:rPr lang="en-US" sz="1200" u="sng" strike="sngStrike">
                <a:solidFill>
                  <a:schemeClr val="hlink"/>
                </a:solidFill>
                <a:hlinkClick r:id="rId4"/>
              </a:rPr>
              <a:t>https://www.google.com/url?q=https://www.hindawi.com/journals/jchem/2017/8756519/&amp;sa=D&amp;source=docs&amp;ust=1646344523795874&amp;usg=AOvVaw2MUzks3p6_PVm6EEtNtX3B</a:t>
            </a:r>
            <a:r>
              <a:rPr lang="en-US" sz="1200" strike="sngStrike"/>
              <a:t> </a:t>
            </a:r>
            <a:endParaRPr sz="1200" strike="sngStrike"/>
          </a:p>
          <a:p>
            <a:pPr marL="457200" lvl="0" indent="-304800" algn="l" rtl="0">
              <a:lnSpc>
                <a:spcPct val="100000"/>
              </a:lnSpc>
              <a:spcBef>
                <a:spcPts val="0"/>
              </a:spcBef>
              <a:spcAft>
                <a:spcPts val="0"/>
              </a:spcAft>
              <a:buSzPts val="1200"/>
              <a:buChar char="-"/>
            </a:pPr>
            <a:r>
              <a:rPr lang="en-US" sz="1200" u="sng" strike="sngStrike">
                <a:solidFill>
                  <a:schemeClr val="hlink"/>
                </a:solidFill>
                <a:hlinkClick r:id="rId5"/>
              </a:rPr>
              <a:t>https://link.springer.com/article/10.1007/s10126-007-9053-x</a:t>
            </a:r>
            <a:r>
              <a:rPr lang="en-US" sz="1200" strike="sngStrike"/>
              <a:t> </a:t>
            </a:r>
            <a:endParaRPr sz="1200" strike="sngStrike"/>
          </a:p>
          <a:p>
            <a:pPr marL="457200" lvl="0" indent="-304800" algn="l" rtl="0">
              <a:lnSpc>
                <a:spcPct val="100000"/>
              </a:lnSpc>
              <a:spcBef>
                <a:spcPts val="0"/>
              </a:spcBef>
              <a:spcAft>
                <a:spcPts val="0"/>
              </a:spcAft>
              <a:buSzPts val="1200"/>
              <a:buChar char="-"/>
            </a:pPr>
            <a:r>
              <a:rPr lang="en-US" sz="1200" u="sng" strike="sngStrike">
                <a:solidFill>
                  <a:schemeClr val="hlink"/>
                </a:solidFill>
                <a:hlinkClick r:id="rId6"/>
              </a:rPr>
              <a:t>https://www.ncbi.nlm.nih.gov/pmc/articles/PMC3207216/</a:t>
            </a:r>
            <a:r>
              <a:rPr lang="en-US" sz="1200"/>
              <a:t> </a:t>
            </a:r>
            <a:endParaRPr sz="1200"/>
          </a:p>
          <a:p>
            <a:pPr marL="457200" lvl="0" indent="-304800" algn="l" rtl="0">
              <a:lnSpc>
                <a:spcPct val="100000"/>
              </a:lnSpc>
              <a:spcBef>
                <a:spcPts val="0"/>
              </a:spcBef>
              <a:spcAft>
                <a:spcPts val="0"/>
              </a:spcAft>
              <a:buSzPts val="1200"/>
              <a:buChar char="-"/>
            </a:pPr>
            <a:r>
              <a:rPr lang="en-US" sz="1200" u="sng" strike="sngStrike">
                <a:solidFill>
                  <a:schemeClr val="hlink"/>
                </a:solidFill>
                <a:hlinkClick r:id="rId7"/>
              </a:rPr>
              <a:t>https://journals.plos.org/plosone/article?id=10.1371/journal.pone.0108869#s3</a:t>
            </a:r>
            <a:r>
              <a:rPr lang="en-US" sz="1200" strike="sngStrike"/>
              <a:t> </a:t>
            </a:r>
            <a:endParaRPr sz="1200" strike="sngStrike"/>
          </a:p>
        </p:txBody>
      </p:sp>
      <p:sp>
        <p:nvSpPr>
          <p:cNvPr id="96" name="Google Shape;96;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1873171" y="843685"/>
            <a:ext cx="33717072" cy="3511286"/>
          </a:xfrm>
          <a:prstGeom prst="rect">
            <a:avLst/>
          </a:prstGeom>
          <a:noFill/>
          <a:ln>
            <a:noFill/>
          </a:ln>
        </p:spPr>
        <p:txBody>
          <a:bodyPr spcFirstLastPara="1" wrap="square" lIns="334450" tIns="167225" rIns="334450" bIns="167225"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1873171" y="4915801"/>
            <a:ext cx="33717072" cy="13903718"/>
          </a:xfrm>
          <a:prstGeom prst="rect">
            <a:avLst/>
          </a:prstGeom>
          <a:noFill/>
          <a:ln>
            <a:noFill/>
          </a:ln>
        </p:spPr>
        <p:txBody>
          <a:bodyPr spcFirstLastPara="1" wrap="square" lIns="334450" tIns="167225" rIns="334450" bIns="167225"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Google Shape;73;p13"/>
          <p:cNvSpPr txBox="1">
            <a:spLocks noGrp="1"/>
          </p:cNvSpPr>
          <p:nvPr>
            <p:ph type="title"/>
          </p:nvPr>
        </p:nvSpPr>
        <p:spPr>
          <a:xfrm rot="5400000">
            <a:off x="100937226" y="12936894"/>
            <a:ext cx="55224718" cy="34530081"/>
          </a:xfrm>
          <a:prstGeom prst="rect">
            <a:avLst/>
          </a:prstGeom>
          <a:noFill/>
          <a:ln>
            <a:noFill/>
          </a:ln>
        </p:spPr>
        <p:txBody>
          <a:bodyPr spcFirstLastPara="1" wrap="square" lIns="334450" tIns="167225" rIns="334450" bIns="167225"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3"/>
          <p:cNvSpPr txBox="1">
            <a:spLocks noGrp="1"/>
          </p:cNvSpPr>
          <p:nvPr>
            <p:ph type="body" idx="1"/>
          </p:nvPr>
        </p:nvSpPr>
        <p:spPr>
          <a:xfrm rot="5400000">
            <a:off x="31555124" y="-21290746"/>
            <a:ext cx="55224718" cy="102985359"/>
          </a:xfrm>
          <a:prstGeom prst="rect">
            <a:avLst/>
          </a:prstGeom>
          <a:noFill/>
          <a:ln>
            <a:noFill/>
          </a:ln>
        </p:spPr>
        <p:txBody>
          <a:bodyPr spcFirstLastPara="1" wrap="square" lIns="334450" tIns="167225" rIns="334450" bIns="167225"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5" name="Google Shape;75;p13"/>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3"/>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2959352" y="13537958"/>
            <a:ext cx="31843901" cy="4184282"/>
          </a:xfrm>
          <a:prstGeom prst="rect">
            <a:avLst/>
          </a:prstGeom>
          <a:noFill/>
          <a:ln>
            <a:noFill/>
          </a:ln>
        </p:spPr>
        <p:txBody>
          <a:bodyPr spcFirstLastPara="1" wrap="square" lIns="334450" tIns="167225" rIns="334450" bIns="167225" anchor="t" anchorCtr="0">
            <a:normAutofit/>
          </a:bodyPr>
          <a:lstStyle>
            <a:lvl1pPr lvl="0" algn="l">
              <a:lnSpc>
                <a:spcPct val="100000"/>
              </a:lnSpc>
              <a:spcBef>
                <a:spcPts val="0"/>
              </a:spcBef>
              <a:spcAft>
                <a:spcPts val="0"/>
              </a:spcAft>
              <a:buClr>
                <a:schemeClr val="dk1"/>
              </a:buClr>
              <a:buSzPts val="14600"/>
              <a:buFont typeface="Calibri"/>
              <a:buNone/>
              <a:defRPr sz="146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2959352" y="8929397"/>
            <a:ext cx="31843901" cy="4608561"/>
          </a:xfrm>
          <a:prstGeom prst="rect">
            <a:avLst/>
          </a:prstGeom>
          <a:noFill/>
          <a:ln>
            <a:noFill/>
          </a:ln>
        </p:spPr>
        <p:txBody>
          <a:bodyPr spcFirstLastPara="1" wrap="square" lIns="334450" tIns="167225" rIns="334450" bIns="167225" anchor="b" anchorCtr="0">
            <a:normAutofit/>
          </a:bodyPr>
          <a:lstStyle>
            <a:lvl1pPr marL="457200" lvl="0" indent="-228600" algn="l">
              <a:lnSpc>
                <a:spcPct val="100000"/>
              </a:lnSpc>
              <a:spcBef>
                <a:spcPts val="1460"/>
              </a:spcBef>
              <a:spcAft>
                <a:spcPts val="0"/>
              </a:spcAft>
              <a:buClr>
                <a:srgbClr val="888888"/>
              </a:buClr>
              <a:buSzPts val="7300"/>
              <a:buNone/>
              <a:defRPr sz="7300">
                <a:solidFill>
                  <a:srgbClr val="888888"/>
                </a:solidFill>
              </a:defRPr>
            </a:lvl1pPr>
            <a:lvl2pPr marL="914400" lvl="1" indent="-228600" algn="l">
              <a:lnSpc>
                <a:spcPct val="100000"/>
              </a:lnSpc>
              <a:spcBef>
                <a:spcPts val="1320"/>
              </a:spcBef>
              <a:spcAft>
                <a:spcPts val="0"/>
              </a:spcAft>
              <a:buClr>
                <a:srgbClr val="888888"/>
              </a:buClr>
              <a:buSzPts val="6600"/>
              <a:buNone/>
              <a:defRPr sz="6600">
                <a:solidFill>
                  <a:srgbClr val="888888"/>
                </a:solidFill>
              </a:defRPr>
            </a:lvl2pPr>
            <a:lvl3pPr marL="1371600" lvl="2" indent="-228600" algn="l">
              <a:lnSpc>
                <a:spcPct val="100000"/>
              </a:lnSpc>
              <a:spcBef>
                <a:spcPts val="1180"/>
              </a:spcBef>
              <a:spcAft>
                <a:spcPts val="0"/>
              </a:spcAft>
              <a:buClr>
                <a:srgbClr val="888888"/>
              </a:buClr>
              <a:buSzPts val="5900"/>
              <a:buNone/>
              <a:defRPr sz="5900">
                <a:solidFill>
                  <a:srgbClr val="888888"/>
                </a:solidFill>
              </a:defRPr>
            </a:lvl3pPr>
            <a:lvl4pPr marL="1828800" lvl="3" indent="-228600" algn="l">
              <a:lnSpc>
                <a:spcPct val="100000"/>
              </a:lnSpc>
              <a:spcBef>
                <a:spcPts val="1020"/>
              </a:spcBef>
              <a:spcAft>
                <a:spcPts val="0"/>
              </a:spcAft>
              <a:buClr>
                <a:srgbClr val="888888"/>
              </a:buClr>
              <a:buSzPts val="5100"/>
              <a:buNone/>
              <a:defRPr sz="5100">
                <a:solidFill>
                  <a:srgbClr val="888888"/>
                </a:solidFill>
              </a:defRPr>
            </a:lvl4pPr>
            <a:lvl5pPr marL="2286000" lvl="4" indent="-228600" algn="l">
              <a:lnSpc>
                <a:spcPct val="100000"/>
              </a:lnSpc>
              <a:spcBef>
                <a:spcPts val="1020"/>
              </a:spcBef>
              <a:spcAft>
                <a:spcPts val="0"/>
              </a:spcAft>
              <a:buClr>
                <a:srgbClr val="888888"/>
              </a:buClr>
              <a:buSzPts val="5100"/>
              <a:buNone/>
              <a:defRPr sz="5100">
                <a:solidFill>
                  <a:srgbClr val="888888"/>
                </a:solidFill>
              </a:defRPr>
            </a:lvl5pPr>
            <a:lvl6pPr marL="2743200" lvl="5" indent="-228600" algn="l">
              <a:lnSpc>
                <a:spcPct val="100000"/>
              </a:lnSpc>
              <a:spcBef>
                <a:spcPts val="1020"/>
              </a:spcBef>
              <a:spcAft>
                <a:spcPts val="0"/>
              </a:spcAft>
              <a:buClr>
                <a:srgbClr val="888888"/>
              </a:buClr>
              <a:buSzPts val="5100"/>
              <a:buNone/>
              <a:defRPr sz="5100">
                <a:solidFill>
                  <a:srgbClr val="888888"/>
                </a:solidFill>
              </a:defRPr>
            </a:lvl6pPr>
            <a:lvl7pPr marL="3200400" lvl="6" indent="-228600" algn="l">
              <a:lnSpc>
                <a:spcPct val="100000"/>
              </a:lnSpc>
              <a:spcBef>
                <a:spcPts val="1020"/>
              </a:spcBef>
              <a:spcAft>
                <a:spcPts val="0"/>
              </a:spcAft>
              <a:buClr>
                <a:srgbClr val="888888"/>
              </a:buClr>
              <a:buSzPts val="5100"/>
              <a:buNone/>
              <a:defRPr sz="5100">
                <a:solidFill>
                  <a:srgbClr val="888888"/>
                </a:solidFill>
              </a:defRPr>
            </a:lvl7pPr>
            <a:lvl8pPr marL="3657600" lvl="7" indent="-228600" algn="l">
              <a:lnSpc>
                <a:spcPct val="100000"/>
              </a:lnSpc>
              <a:spcBef>
                <a:spcPts val="1020"/>
              </a:spcBef>
              <a:spcAft>
                <a:spcPts val="0"/>
              </a:spcAft>
              <a:buClr>
                <a:srgbClr val="888888"/>
              </a:buClr>
              <a:buSzPts val="5100"/>
              <a:buNone/>
              <a:defRPr sz="5100">
                <a:solidFill>
                  <a:srgbClr val="888888"/>
                </a:solidFill>
              </a:defRPr>
            </a:lvl8pPr>
            <a:lvl9pPr marL="4114800" lvl="8" indent="-228600" algn="l">
              <a:lnSpc>
                <a:spcPct val="100000"/>
              </a:lnSpc>
              <a:spcBef>
                <a:spcPts val="1020"/>
              </a:spcBef>
              <a:spcAft>
                <a:spcPts val="0"/>
              </a:spcAft>
              <a:buClr>
                <a:srgbClr val="888888"/>
              </a:buClr>
              <a:buSzPts val="5100"/>
              <a:buNone/>
              <a:defRPr sz="5100">
                <a:solidFill>
                  <a:srgbClr val="888888"/>
                </a:solidFill>
              </a:defRPr>
            </a:lvl9pPr>
          </a:lstStyle>
          <a:p>
            <a:endParaRPr/>
          </a:p>
        </p:txBody>
      </p:sp>
      <p:sp>
        <p:nvSpPr>
          <p:cNvPr id="24" name="Google Shape;24;p5"/>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5"/>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1873171" y="843685"/>
            <a:ext cx="33717072" cy="3511286"/>
          </a:xfrm>
          <a:prstGeom prst="rect">
            <a:avLst/>
          </a:prstGeom>
          <a:noFill/>
          <a:ln>
            <a:noFill/>
          </a:ln>
        </p:spPr>
        <p:txBody>
          <a:bodyPr spcFirstLastPara="1" wrap="square" lIns="334450" tIns="167225" rIns="334450" bIns="167225"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6"/>
          <p:cNvSpPr txBox="1">
            <a:spLocks noGrp="1"/>
          </p:cNvSpPr>
          <p:nvPr>
            <p:ph type="body" idx="1"/>
          </p:nvPr>
        </p:nvSpPr>
        <p:spPr>
          <a:xfrm>
            <a:off x="7674798" y="15103406"/>
            <a:ext cx="68754473" cy="42710887"/>
          </a:xfrm>
          <a:prstGeom prst="rect">
            <a:avLst/>
          </a:prstGeom>
          <a:noFill/>
          <a:ln>
            <a:noFill/>
          </a:ln>
        </p:spPr>
        <p:txBody>
          <a:bodyPr spcFirstLastPara="1" wrap="square" lIns="334450" tIns="167225" rIns="334450" bIns="167225" anchor="t" anchorCtr="0">
            <a:normAutofit/>
          </a:bodyPr>
          <a:lstStyle>
            <a:lvl1pPr marL="457200" lvl="0" indent="-876300" algn="l">
              <a:lnSpc>
                <a:spcPct val="100000"/>
              </a:lnSpc>
              <a:spcBef>
                <a:spcPts val="2040"/>
              </a:spcBef>
              <a:spcAft>
                <a:spcPts val="0"/>
              </a:spcAft>
              <a:buClr>
                <a:schemeClr val="dk1"/>
              </a:buClr>
              <a:buSzPts val="10200"/>
              <a:buChar char="•"/>
              <a:defRPr sz="10200"/>
            </a:lvl1pPr>
            <a:lvl2pPr marL="914400" lvl="1" indent="-787400" algn="l">
              <a:lnSpc>
                <a:spcPct val="100000"/>
              </a:lnSpc>
              <a:spcBef>
                <a:spcPts val="1760"/>
              </a:spcBef>
              <a:spcAft>
                <a:spcPts val="0"/>
              </a:spcAft>
              <a:buClr>
                <a:schemeClr val="dk1"/>
              </a:buClr>
              <a:buSzPts val="8800"/>
              <a:buChar char="–"/>
              <a:defRPr sz="8800"/>
            </a:lvl2pPr>
            <a:lvl3pPr marL="1371600" lvl="2" indent="-692150" algn="l">
              <a:lnSpc>
                <a:spcPct val="100000"/>
              </a:lnSpc>
              <a:spcBef>
                <a:spcPts val="1460"/>
              </a:spcBef>
              <a:spcAft>
                <a:spcPts val="0"/>
              </a:spcAft>
              <a:buClr>
                <a:schemeClr val="dk1"/>
              </a:buClr>
              <a:buSzPts val="7300"/>
              <a:buChar char="•"/>
              <a:defRPr sz="7300"/>
            </a:lvl3pPr>
            <a:lvl4pPr marL="1828800" lvl="3" indent="-647700" algn="l">
              <a:lnSpc>
                <a:spcPct val="100000"/>
              </a:lnSpc>
              <a:spcBef>
                <a:spcPts val="1320"/>
              </a:spcBef>
              <a:spcAft>
                <a:spcPts val="0"/>
              </a:spcAft>
              <a:buClr>
                <a:schemeClr val="dk1"/>
              </a:buClr>
              <a:buSzPts val="6600"/>
              <a:buChar char="–"/>
              <a:defRPr sz="6600"/>
            </a:lvl4pPr>
            <a:lvl5pPr marL="2286000" lvl="4" indent="-647700" algn="l">
              <a:lnSpc>
                <a:spcPct val="100000"/>
              </a:lnSpc>
              <a:spcBef>
                <a:spcPts val="1320"/>
              </a:spcBef>
              <a:spcAft>
                <a:spcPts val="0"/>
              </a:spcAft>
              <a:buClr>
                <a:schemeClr val="dk1"/>
              </a:buClr>
              <a:buSzPts val="6600"/>
              <a:buChar char="»"/>
              <a:defRPr sz="6600"/>
            </a:lvl5pPr>
            <a:lvl6pPr marL="2743200" lvl="5" indent="-647700" algn="l">
              <a:lnSpc>
                <a:spcPct val="100000"/>
              </a:lnSpc>
              <a:spcBef>
                <a:spcPts val="1320"/>
              </a:spcBef>
              <a:spcAft>
                <a:spcPts val="0"/>
              </a:spcAft>
              <a:buClr>
                <a:schemeClr val="dk1"/>
              </a:buClr>
              <a:buSzPts val="6600"/>
              <a:buChar char="•"/>
              <a:defRPr sz="6600"/>
            </a:lvl6pPr>
            <a:lvl7pPr marL="3200400" lvl="6" indent="-647700" algn="l">
              <a:lnSpc>
                <a:spcPct val="100000"/>
              </a:lnSpc>
              <a:spcBef>
                <a:spcPts val="1320"/>
              </a:spcBef>
              <a:spcAft>
                <a:spcPts val="0"/>
              </a:spcAft>
              <a:buClr>
                <a:schemeClr val="dk1"/>
              </a:buClr>
              <a:buSzPts val="6600"/>
              <a:buChar char="•"/>
              <a:defRPr sz="6600"/>
            </a:lvl7pPr>
            <a:lvl8pPr marL="3657600" lvl="7" indent="-647700" algn="l">
              <a:lnSpc>
                <a:spcPct val="100000"/>
              </a:lnSpc>
              <a:spcBef>
                <a:spcPts val="1320"/>
              </a:spcBef>
              <a:spcAft>
                <a:spcPts val="0"/>
              </a:spcAft>
              <a:buClr>
                <a:schemeClr val="dk1"/>
              </a:buClr>
              <a:buSzPts val="6600"/>
              <a:buChar char="•"/>
              <a:defRPr sz="6600"/>
            </a:lvl8pPr>
            <a:lvl9pPr marL="4114800" lvl="8" indent="-647700" algn="l">
              <a:lnSpc>
                <a:spcPct val="100000"/>
              </a:lnSpc>
              <a:spcBef>
                <a:spcPts val="1320"/>
              </a:spcBef>
              <a:spcAft>
                <a:spcPts val="0"/>
              </a:spcAft>
              <a:buClr>
                <a:schemeClr val="dk1"/>
              </a:buClr>
              <a:buSzPts val="6600"/>
              <a:buChar char="•"/>
              <a:defRPr sz="6600"/>
            </a:lvl9pPr>
          </a:lstStyle>
          <a:p>
            <a:endParaRPr/>
          </a:p>
        </p:txBody>
      </p:sp>
      <p:sp>
        <p:nvSpPr>
          <p:cNvPr id="30" name="Google Shape;30;p6"/>
          <p:cNvSpPr txBox="1">
            <a:spLocks noGrp="1"/>
          </p:cNvSpPr>
          <p:nvPr>
            <p:ph type="body" idx="2"/>
          </p:nvPr>
        </p:nvSpPr>
        <p:spPr>
          <a:xfrm>
            <a:off x="77053656" y="15103406"/>
            <a:ext cx="68760973" cy="42710887"/>
          </a:xfrm>
          <a:prstGeom prst="rect">
            <a:avLst/>
          </a:prstGeom>
          <a:noFill/>
          <a:ln>
            <a:noFill/>
          </a:ln>
        </p:spPr>
        <p:txBody>
          <a:bodyPr spcFirstLastPara="1" wrap="square" lIns="334450" tIns="167225" rIns="334450" bIns="167225" anchor="t" anchorCtr="0">
            <a:normAutofit/>
          </a:bodyPr>
          <a:lstStyle>
            <a:lvl1pPr marL="457200" lvl="0" indent="-876300" algn="l">
              <a:lnSpc>
                <a:spcPct val="100000"/>
              </a:lnSpc>
              <a:spcBef>
                <a:spcPts val="2040"/>
              </a:spcBef>
              <a:spcAft>
                <a:spcPts val="0"/>
              </a:spcAft>
              <a:buClr>
                <a:schemeClr val="dk1"/>
              </a:buClr>
              <a:buSzPts val="10200"/>
              <a:buChar char="•"/>
              <a:defRPr sz="10200"/>
            </a:lvl1pPr>
            <a:lvl2pPr marL="914400" lvl="1" indent="-787400" algn="l">
              <a:lnSpc>
                <a:spcPct val="100000"/>
              </a:lnSpc>
              <a:spcBef>
                <a:spcPts val="1760"/>
              </a:spcBef>
              <a:spcAft>
                <a:spcPts val="0"/>
              </a:spcAft>
              <a:buClr>
                <a:schemeClr val="dk1"/>
              </a:buClr>
              <a:buSzPts val="8800"/>
              <a:buChar char="–"/>
              <a:defRPr sz="8800"/>
            </a:lvl2pPr>
            <a:lvl3pPr marL="1371600" lvl="2" indent="-692150" algn="l">
              <a:lnSpc>
                <a:spcPct val="100000"/>
              </a:lnSpc>
              <a:spcBef>
                <a:spcPts val="1460"/>
              </a:spcBef>
              <a:spcAft>
                <a:spcPts val="0"/>
              </a:spcAft>
              <a:buClr>
                <a:schemeClr val="dk1"/>
              </a:buClr>
              <a:buSzPts val="7300"/>
              <a:buChar char="•"/>
              <a:defRPr sz="7300"/>
            </a:lvl3pPr>
            <a:lvl4pPr marL="1828800" lvl="3" indent="-647700" algn="l">
              <a:lnSpc>
                <a:spcPct val="100000"/>
              </a:lnSpc>
              <a:spcBef>
                <a:spcPts val="1320"/>
              </a:spcBef>
              <a:spcAft>
                <a:spcPts val="0"/>
              </a:spcAft>
              <a:buClr>
                <a:schemeClr val="dk1"/>
              </a:buClr>
              <a:buSzPts val="6600"/>
              <a:buChar char="–"/>
              <a:defRPr sz="6600"/>
            </a:lvl4pPr>
            <a:lvl5pPr marL="2286000" lvl="4" indent="-647700" algn="l">
              <a:lnSpc>
                <a:spcPct val="100000"/>
              </a:lnSpc>
              <a:spcBef>
                <a:spcPts val="1320"/>
              </a:spcBef>
              <a:spcAft>
                <a:spcPts val="0"/>
              </a:spcAft>
              <a:buClr>
                <a:schemeClr val="dk1"/>
              </a:buClr>
              <a:buSzPts val="6600"/>
              <a:buChar char="»"/>
              <a:defRPr sz="6600"/>
            </a:lvl5pPr>
            <a:lvl6pPr marL="2743200" lvl="5" indent="-647700" algn="l">
              <a:lnSpc>
                <a:spcPct val="100000"/>
              </a:lnSpc>
              <a:spcBef>
                <a:spcPts val="1320"/>
              </a:spcBef>
              <a:spcAft>
                <a:spcPts val="0"/>
              </a:spcAft>
              <a:buClr>
                <a:schemeClr val="dk1"/>
              </a:buClr>
              <a:buSzPts val="6600"/>
              <a:buChar char="•"/>
              <a:defRPr sz="6600"/>
            </a:lvl6pPr>
            <a:lvl7pPr marL="3200400" lvl="6" indent="-647700" algn="l">
              <a:lnSpc>
                <a:spcPct val="100000"/>
              </a:lnSpc>
              <a:spcBef>
                <a:spcPts val="1320"/>
              </a:spcBef>
              <a:spcAft>
                <a:spcPts val="0"/>
              </a:spcAft>
              <a:buClr>
                <a:schemeClr val="dk1"/>
              </a:buClr>
              <a:buSzPts val="6600"/>
              <a:buChar char="•"/>
              <a:defRPr sz="6600"/>
            </a:lvl7pPr>
            <a:lvl8pPr marL="3657600" lvl="7" indent="-647700" algn="l">
              <a:lnSpc>
                <a:spcPct val="100000"/>
              </a:lnSpc>
              <a:spcBef>
                <a:spcPts val="1320"/>
              </a:spcBef>
              <a:spcAft>
                <a:spcPts val="0"/>
              </a:spcAft>
              <a:buClr>
                <a:schemeClr val="dk1"/>
              </a:buClr>
              <a:buSzPts val="6600"/>
              <a:buChar char="•"/>
              <a:defRPr sz="6600"/>
            </a:lvl8pPr>
            <a:lvl9pPr marL="4114800" lvl="8" indent="-647700" algn="l">
              <a:lnSpc>
                <a:spcPct val="100000"/>
              </a:lnSpc>
              <a:spcBef>
                <a:spcPts val="1320"/>
              </a:spcBef>
              <a:spcAft>
                <a:spcPts val="0"/>
              </a:spcAft>
              <a:buClr>
                <a:schemeClr val="dk1"/>
              </a:buClr>
              <a:buSzPts val="6600"/>
              <a:buChar char="•"/>
              <a:defRPr sz="6600"/>
            </a:lvl9pPr>
          </a:lstStyle>
          <a:p>
            <a:endParaRPr/>
          </a:p>
        </p:txBody>
      </p:sp>
      <p:sp>
        <p:nvSpPr>
          <p:cNvPr id="31" name="Google Shape;31;p6"/>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6"/>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6"/>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4"/>
        <p:cNvGrpSpPr/>
        <p:nvPr/>
      </p:nvGrpSpPr>
      <p:grpSpPr>
        <a:xfrm>
          <a:off x="0" y="0"/>
          <a:ext cx="0" cy="0"/>
          <a:chOff x="0" y="0"/>
          <a:chExt cx="0" cy="0"/>
        </a:xfrm>
      </p:grpSpPr>
      <p:sp>
        <p:nvSpPr>
          <p:cNvPr id="35" name="Google Shape;35;p7"/>
          <p:cNvSpPr txBox="1">
            <a:spLocks noGrp="1"/>
          </p:cNvSpPr>
          <p:nvPr>
            <p:ph type="title"/>
          </p:nvPr>
        </p:nvSpPr>
        <p:spPr>
          <a:xfrm>
            <a:off x="1873171" y="843685"/>
            <a:ext cx="33717072" cy="3511286"/>
          </a:xfrm>
          <a:prstGeom prst="rect">
            <a:avLst/>
          </a:prstGeom>
          <a:noFill/>
          <a:ln>
            <a:noFill/>
          </a:ln>
        </p:spPr>
        <p:txBody>
          <a:bodyPr spcFirstLastPara="1" wrap="square" lIns="334450" tIns="167225" rIns="334450" bIns="167225" anchor="ctr" anchorCtr="0">
            <a:normAutofit/>
          </a:bodyPr>
          <a:lstStyle>
            <a:lvl1pPr lvl="0" algn="ctr">
              <a:lnSpc>
                <a:spcPct val="100000"/>
              </a:lnSpc>
              <a:spcBef>
                <a:spcPts val="0"/>
              </a:spcBef>
              <a:spcAft>
                <a:spcPts val="0"/>
              </a:spcAft>
              <a:buClr>
                <a:schemeClr val="dk1"/>
              </a:buClr>
              <a:buSzPts val="16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7"/>
          <p:cNvSpPr txBox="1">
            <a:spLocks noGrp="1"/>
          </p:cNvSpPr>
          <p:nvPr>
            <p:ph type="body" idx="1"/>
          </p:nvPr>
        </p:nvSpPr>
        <p:spPr>
          <a:xfrm>
            <a:off x="1873171" y="4715853"/>
            <a:ext cx="16552847" cy="1965343"/>
          </a:xfrm>
          <a:prstGeom prst="rect">
            <a:avLst/>
          </a:prstGeom>
          <a:noFill/>
          <a:ln>
            <a:noFill/>
          </a:ln>
        </p:spPr>
        <p:txBody>
          <a:bodyPr spcFirstLastPara="1" wrap="square" lIns="334450" tIns="167225" rIns="334450" bIns="167225" anchor="b" anchorCtr="0">
            <a:normAutofit/>
          </a:bodyPr>
          <a:lstStyle>
            <a:lvl1pPr marL="457200" lvl="0" indent="-228600" algn="l">
              <a:lnSpc>
                <a:spcPct val="100000"/>
              </a:lnSpc>
              <a:spcBef>
                <a:spcPts val="1760"/>
              </a:spcBef>
              <a:spcAft>
                <a:spcPts val="0"/>
              </a:spcAft>
              <a:buClr>
                <a:schemeClr val="dk1"/>
              </a:buClr>
              <a:buSzPts val="8800"/>
              <a:buNone/>
              <a:defRPr sz="8800" b="1"/>
            </a:lvl1pPr>
            <a:lvl2pPr marL="914400" lvl="1" indent="-228600" algn="l">
              <a:lnSpc>
                <a:spcPct val="100000"/>
              </a:lnSpc>
              <a:spcBef>
                <a:spcPts val="1460"/>
              </a:spcBef>
              <a:spcAft>
                <a:spcPts val="0"/>
              </a:spcAft>
              <a:buClr>
                <a:schemeClr val="dk1"/>
              </a:buClr>
              <a:buSzPts val="7300"/>
              <a:buNone/>
              <a:defRPr sz="7300" b="1"/>
            </a:lvl2pPr>
            <a:lvl3pPr marL="1371600" lvl="2" indent="-228600" algn="l">
              <a:lnSpc>
                <a:spcPct val="100000"/>
              </a:lnSpc>
              <a:spcBef>
                <a:spcPts val="1320"/>
              </a:spcBef>
              <a:spcAft>
                <a:spcPts val="0"/>
              </a:spcAft>
              <a:buClr>
                <a:schemeClr val="dk1"/>
              </a:buClr>
              <a:buSzPts val="6600"/>
              <a:buNone/>
              <a:defRPr sz="6600" b="1"/>
            </a:lvl3pPr>
            <a:lvl4pPr marL="1828800" lvl="3" indent="-228600" algn="l">
              <a:lnSpc>
                <a:spcPct val="100000"/>
              </a:lnSpc>
              <a:spcBef>
                <a:spcPts val="1180"/>
              </a:spcBef>
              <a:spcAft>
                <a:spcPts val="0"/>
              </a:spcAft>
              <a:buClr>
                <a:schemeClr val="dk1"/>
              </a:buClr>
              <a:buSzPts val="5900"/>
              <a:buNone/>
              <a:defRPr sz="5900" b="1"/>
            </a:lvl4pPr>
            <a:lvl5pPr marL="2286000" lvl="4" indent="-228600" algn="l">
              <a:lnSpc>
                <a:spcPct val="100000"/>
              </a:lnSpc>
              <a:spcBef>
                <a:spcPts val="1180"/>
              </a:spcBef>
              <a:spcAft>
                <a:spcPts val="0"/>
              </a:spcAft>
              <a:buClr>
                <a:schemeClr val="dk1"/>
              </a:buClr>
              <a:buSzPts val="5900"/>
              <a:buNone/>
              <a:defRPr sz="5900" b="1"/>
            </a:lvl5pPr>
            <a:lvl6pPr marL="2743200" lvl="5" indent="-228600" algn="l">
              <a:lnSpc>
                <a:spcPct val="100000"/>
              </a:lnSpc>
              <a:spcBef>
                <a:spcPts val="1180"/>
              </a:spcBef>
              <a:spcAft>
                <a:spcPts val="0"/>
              </a:spcAft>
              <a:buClr>
                <a:schemeClr val="dk1"/>
              </a:buClr>
              <a:buSzPts val="5900"/>
              <a:buNone/>
              <a:defRPr sz="5900" b="1"/>
            </a:lvl6pPr>
            <a:lvl7pPr marL="3200400" lvl="6" indent="-228600" algn="l">
              <a:lnSpc>
                <a:spcPct val="100000"/>
              </a:lnSpc>
              <a:spcBef>
                <a:spcPts val="1180"/>
              </a:spcBef>
              <a:spcAft>
                <a:spcPts val="0"/>
              </a:spcAft>
              <a:buClr>
                <a:schemeClr val="dk1"/>
              </a:buClr>
              <a:buSzPts val="5900"/>
              <a:buNone/>
              <a:defRPr sz="5900" b="1"/>
            </a:lvl7pPr>
            <a:lvl8pPr marL="3657600" lvl="7" indent="-228600" algn="l">
              <a:lnSpc>
                <a:spcPct val="100000"/>
              </a:lnSpc>
              <a:spcBef>
                <a:spcPts val="1180"/>
              </a:spcBef>
              <a:spcAft>
                <a:spcPts val="0"/>
              </a:spcAft>
              <a:buClr>
                <a:schemeClr val="dk1"/>
              </a:buClr>
              <a:buSzPts val="5900"/>
              <a:buNone/>
              <a:defRPr sz="5900" b="1"/>
            </a:lvl8pPr>
            <a:lvl9pPr marL="4114800" lvl="8" indent="-228600" algn="l">
              <a:lnSpc>
                <a:spcPct val="100000"/>
              </a:lnSpc>
              <a:spcBef>
                <a:spcPts val="1180"/>
              </a:spcBef>
              <a:spcAft>
                <a:spcPts val="0"/>
              </a:spcAft>
              <a:buClr>
                <a:schemeClr val="dk1"/>
              </a:buClr>
              <a:buSzPts val="5900"/>
              <a:buNone/>
              <a:defRPr sz="5900" b="1"/>
            </a:lvl9pPr>
          </a:lstStyle>
          <a:p>
            <a:endParaRPr/>
          </a:p>
        </p:txBody>
      </p:sp>
      <p:sp>
        <p:nvSpPr>
          <p:cNvPr id="37" name="Google Shape;37;p7"/>
          <p:cNvSpPr txBox="1">
            <a:spLocks noGrp="1"/>
          </p:cNvSpPr>
          <p:nvPr>
            <p:ph type="body" idx="2"/>
          </p:nvPr>
        </p:nvSpPr>
        <p:spPr>
          <a:xfrm>
            <a:off x="1873171" y="6681196"/>
            <a:ext cx="16552847" cy="12138320"/>
          </a:xfrm>
          <a:prstGeom prst="rect">
            <a:avLst/>
          </a:prstGeom>
          <a:noFill/>
          <a:ln>
            <a:noFill/>
          </a:ln>
        </p:spPr>
        <p:txBody>
          <a:bodyPr spcFirstLastPara="1" wrap="square" lIns="334450" tIns="167225" rIns="334450" bIns="167225" anchor="t" anchorCtr="0">
            <a:normAutofit/>
          </a:bodyPr>
          <a:lstStyle>
            <a:lvl1pPr marL="457200" lvl="0" indent="-787400" algn="l">
              <a:lnSpc>
                <a:spcPct val="100000"/>
              </a:lnSpc>
              <a:spcBef>
                <a:spcPts val="1760"/>
              </a:spcBef>
              <a:spcAft>
                <a:spcPts val="0"/>
              </a:spcAft>
              <a:buClr>
                <a:schemeClr val="dk1"/>
              </a:buClr>
              <a:buSzPts val="8800"/>
              <a:buChar char="•"/>
              <a:defRPr sz="8800"/>
            </a:lvl1pPr>
            <a:lvl2pPr marL="914400" lvl="1" indent="-692150" algn="l">
              <a:lnSpc>
                <a:spcPct val="100000"/>
              </a:lnSpc>
              <a:spcBef>
                <a:spcPts val="1460"/>
              </a:spcBef>
              <a:spcAft>
                <a:spcPts val="0"/>
              </a:spcAft>
              <a:buClr>
                <a:schemeClr val="dk1"/>
              </a:buClr>
              <a:buSzPts val="7300"/>
              <a:buChar char="–"/>
              <a:defRPr sz="7300"/>
            </a:lvl2pPr>
            <a:lvl3pPr marL="1371600" lvl="2" indent="-647700" algn="l">
              <a:lnSpc>
                <a:spcPct val="100000"/>
              </a:lnSpc>
              <a:spcBef>
                <a:spcPts val="1320"/>
              </a:spcBef>
              <a:spcAft>
                <a:spcPts val="0"/>
              </a:spcAft>
              <a:buClr>
                <a:schemeClr val="dk1"/>
              </a:buClr>
              <a:buSzPts val="6600"/>
              <a:buChar char="•"/>
              <a:defRPr sz="6600"/>
            </a:lvl3pPr>
            <a:lvl4pPr marL="1828800" lvl="3" indent="-603250" algn="l">
              <a:lnSpc>
                <a:spcPct val="100000"/>
              </a:lnSpc>
              <a:spcBef>
                <a:spcPts val="1180"/>
              </a:spcBef>
              <a:spcAft>
                <a:spcPts val="0"/>
              </a:spcAft>
              <a:buClr>
                <a:schemeClr val="dk1"/>
              </a:buClr>
              <a:buSzPts val="5900"/>
              <a:buChar char="–"/>
              <a:defRPr sz="5900"/>
            </a:lvl4pPr>
            <a:lvl5pPr marL="2286000" lvl="4" indent="-603250" algn="l">
              <a:lnSpc>
                <a:spcPct val="100000"/>
              </a:lnSpc>
              <a:spcBef>
                <a:spcPts val="1180"/>
              </a:spcBef>
              <a:spcAft>
                <a:spcPts val="0"/>
              </a:spcAft>
              <a:buClr>
                <a:schemeClr val="dk1"/>
              </a:buClr>
              <a:buSzPts val="5900"/>
              <a:buChar char="»"/>
              <a:defRPr sz="5900"/>
            </a:lvl5pPr>
            <a:lvl6pPr marL="2743200" lvl="5" indent="-603250" algn="l">
              <a:lnSpc>
                <a:spcPct val="100000"/>
              </a:lnSpc>
              <a:spcBef>
                <a:spcPts val="1180"/>
              </a:spcBef>
              <a:spcAft>
                <a:spcPts val="0"/>
              </a:spcAft>
              <a:buClr>
                <a:schemeClr val="dk1"/>
              </a:buClr>
              <a:buSzPts val="5900"/>
              <a:buChar char="•"/>
              <a:defRPr sz="5900"/>
            </a:lvl6pPr>
            <a:lvl7pPr marL="3200400" lvl="6" indent="-603250" algn="l">
              <a:lnSpc>
                <a:spcPct val="100000"/>
              </a:lnSpc>
              <a:spcBef>
                <a:spcPts val="1180"/>
              </a:spcBef>
              <a:spcAft>
                <a:spcPts val="0"/>
              </a:spcAft>
              <a:buClr>
                <a:schemeClr val="dk1"/>
              </a:buClr>
              <a:buSzPts val="5900"/>
              <a:buChar char="•"/>
              <a:defRPr sz="5900"/>
            </a:lvl7pPr>
            <a:lvl8pPr marL="3657600" lvl="7" indent="-603250" algn="l">
              <a:lnSpc>
                <a:spcPct val="100000"/>
              </a:lnSpc>
              <a:spcBef>
                <a:spcPts val="1180"/>
              </a:spcBef>
              <a:spcAft>
                <a:spcPts val="0"/>
              </a:spcAft>
              <a:buClr>
                <a:schemeClr val="dk1"/>
              </a:buClr>
              <a:buSzPts val="5900"/>
              <a:buChar char="•"/>
              <a:defRPr sz="5900"/>
            </a:lvl8pPr>
            <a:lvl9pPr marL="4114800" lvl="8" indent="-603250" algn="l">
              <a:lnSpc>
                <a:spcPct val="100000"/>
              </a:lnSpc>
              <a:spcBef>
                <a:spcPts val="1180"/>
              </a:spcBef>
              <a:spcAft>
                <a:spcPts val="0"/>
              </a:spcAft>
              <a:buClr>
                <a:schemeClr val="dk1"/>
              </a:buClr>
              <a:buSzPts val="5900"/>
              <a:buChar char="•"/>
              <a:defRPr sz="5900"/>
            </a:lvl9pPr>
          </a:lstStyle>
          <a:p>
            <a:endParaRPr/>
          </a:p>
        </p:txBody>
      </p:sp>
      <p:sp>
        <p:nvSpPr>
          <p:cNvPr id="38" name="Google Shape;38;p7"/>
          <p:cNvSpPr txBox="1">
            <a:spLocks noGrp="1"/>
          </p:cNvSpPr>
          <p:nvPr>
            <p:ph type="body" idx="3"/>
          </p:nvPr>
        </p:nvSpPr>
        <p:spPr>
          <a:xfrm>
            <a:off x="19030895" y="4715853"/>
            <a:ext cx="16559349" cy="1965343"/>
          </a:xfrm>
          <a:prstGeom prst="rect">
            <a:avLst/>
          </a:prstGeom>
          <a:noFill/>
          <a:ln>
            <a:noFill/>
          </a:ln>
        </p:spPr>
        <p:txBody>
          <a:bodyPr spcFirstLastPara="1" wrap="square" lIns="334450" tIns="167225" rIns="334450" bIns="167225" anchor="b" anchorCtr="0">
            <a:normAutofit/>
          </a:bodyPr>
          <a:lstStyle>
            <a:lvl1pPr marL="457200" lvl="0" indent="-228600" algn="l">
              <a:lnSpc>
                <a:spcPct val="100000"/>
              </a:lnSpc>
              <a:spcBef>
                <a:spcPts val="1760"/>
              </a:spcBef>
              <a:spcAft>
                <a:spcPts val="0"/>
              </a:spcAft>
              <a:buClr>
                <a:schemeClr val="dk1"/>
              </a:buClr>
              <a:buSzPts val="8800"/>
              <a:buNone/>
              <a:defRPr sz="8800" b="1"/>
            </a:lvl1pPr>
            <a:lvl2pPr marL="914400" lvl="1" indent="-228600" algn="l">
              <a:lnSpc>
                <a:spcPct val="100000"/>
              </a:lnSpc>
              <a:spcBef>
                <a:spcPts val="1460"/>
              </a:spcBef>
              <a:spcAft>
                <a:spcPts val="0"/>
              </a:spcAft>
              <a:buClr>
                <a:schemeClr val="dk1"/>
              </a:buClr>
              <a:buSzPts val="7300"/>
              <a:buNone/>
              <a:defRPr sz="7300" b="1"/>
            </a:lvl2pPr>
            <a:lvl3pPr marL="1371600" lvl="2" indent="-228600" algn="l">
              <a:lnSpc>
                <a:spcPct val="100000"/>
              </a:lnSpc>
              <a:spcBef>
                <a:spcPts val="1320"/>
              </a:spcBef>
              <a:spcAft>
                <a:spcPts val="0"/>
              </a:spcAft>
              <a:buClr>
                <a:schemeClr val="dk1"/>
              </a:buClr>
              <a:buSzPts val="6600"/>
              <a:buNone/>
              <a:defRPr sz="6600" b="1"/>
            </a:lvl3pPr>
            <a:lvl4pPr marL="1828800" lvl="3" indent="-228600" algn="l">
              <a:lnSpc>
                <a:spcPct val="100000"/>
              </a:lnSpc>
              <a:spcBef>
                <a:spcPts val="1180"/>
              </a:spcBef>
              <a:spcAft>
                <a:spcPts val="0"/>
              </a:spcAft>
              <a:buClr>
                <a:schemeClr val="dk1"/>
              </a:buClr>
              <a:buSzPts val="5900"/>
              <a:buNone/>
              <a:defRPr sz="5900" b="1"/>
            </a:lvl4pPr>
            <a:lvl5pPr marL="2286000" lvl="4" indent="-228600" algn="l">
              <a:lnSpc>
                <a:spcPct val="100000"/>
              </a:lnSpc>
              <a:spcBef>
                <a:spcPts val="1180"/>
              </a:spcBef>
              <a:spcAft>
                <a:spcPts val="0"/>
              </a:spcAft>
              <a:buClr>
                <a:schemeClr val="dk1"/>
              </a:buClr>
              <a:buSzPts val="5900"/>
              <a:buNone/>
              <a:defRPr sz="5900" b="1"/>
            </a:lvl5pPr>
            <a:lvl6pPr marL="2743200" lvl="5" indent="-228600" algn="l">
              <a:lnSpc>
                <a:spcPct val="100000"/>
              </a:lnSpc>
              <a:spcBef>
                <a:spcPts val="1180"/>
              </a:spcBef>
              <a:spcAft>
                <a:spcPts val="0"/>
              </a:spcAft>
              <a:buClr>
                <a:schemeClr val="dk1"/>
              </a:buClr>
              <a:buSzPts val="5900"/>
              <a:buNone/>
              <a:defRPr sz="5900" b="1"/>
            </a:lvl6pPr>
            <a:lvl7pPr marL="3200400" lvl="6" indent="-228600" algn="l">
              <a:lnSpc>
                <a:spcPct val="100000"/>
              </a:lnSpc>
              <a:spcBef>
                <a:spcPts val="1180"/>
              </a:spcBef>
              <a:spcAft>
                <a:spcPts val="0"/>
              </a:spcAft>
              <a:buClr>
                <a:schemeClr val="dk1"/>
              </a:buClr>
              <a:buSzPts val="5900"/>
              <a:buNone/>
              <a:defRPr sz="5900" b="1"/>
            </a:lvl7pPr>
            <a:lvl8pPr marL="3657600" lvl="7" indent="-228600" algn="l">
              <a:lnSpc>
                <a:spcPct val="100000"/>
              </a:lnSpc>
              <a:spcBef>
                <a:spcPts val="1180"/>
              </a:spcBef>
              <a:spcAft>
                <a:spcPts val="0"/>
              </a:spcAft>
              <a:buClr>
                <a:schemeClr val="dk1"/>
              </a:buClr>
              <a:buSzPts val="5900"/>
              <a:buNone/>
              <a:defRPr sz="5900" b="1"/>
            </a:lvl8pPr>
            <a:lvl9pPr marL="4114800" lvl="8" indent="-228600" algn="l">
              <a:lnSpc>
                <a:spcPct val="100000"/>
              </a:lnSpc>
              <a:spcBef>
                <a:spcPts val="1180"/>
              </a:spcBef>
              <a:spcAft>
                <a:spcPts val="0"/>
              </a:spcAft>
              <a:buClr>
                <a:schemeClr val="dk1"/>
              </a:buClr>
              <a:buSzPts val="5900"/>
              <a:buNone/>
              <a:defRPr sz="5900" b="1"/>
            </a:lvl9pPr>
          </a:lstStyle>
          <a:p>
            <a:endParaRPr/>
          </a:p>
        </p:txBody>
      </p:sp>
      <p:sp>
        <p:nvSpPr>
          <p:cNvPr id="39" name="Google Shape;39;p7"/>
          <p:cNvSpPr txBox="1">
            <a:spLocks noGrp="1"/>
          </p:cNvSpPr>
          <p:nvPr>
            <p:ph type="body" idx="4"/>
          </p:nvPr>
        </p:nvSpPr>
        <p:spPr>
          <a:xfrm>
            <a:off x="19030895" y="6681196"/>
            <a:ext cx="16559349" cy="12138320"/>
          </a:xfrm>
          <a:prstGeom prst="rect">
            <a:avLst/>
          </a:prstGeom>
          <a:noFill/>
          <a:ln>
            <a:noFill/>
          </a:ln>
        </p:spPr>
        <p:txBody>
          <a:bodyPr spcFirstLastPara="1" wrap="square" lIns="334450" tIns="167225" rIns="334450" bIns="167225" anchor="t" anchorCtr="0">
            <a:normAutofit/>
          </a:bodyPr>
          <a:lstStyle>
            <a:lvl1pPr marL="457200" lvl="0" indent="-787400" algn="l">
              <a:lnSpc>
                <a:spcPct val="100000"/>
              </a:lnSpc>
              <a:spcBef>
                <a:spcPts val="1760"/>
              </a:spcBef>
              <a:spcAft>
                <a:spcPts val="0"/>
              </a:spcAft>
              <a:buClr>
                <a:schemeClr val="dk1"/>
              </a:buClr>
              <a:buSzPts val="8800"/>
              <a:buChar char="•"/>
              <a:defRPr sz="8800"/>
            </a:lvl1pPr>
            <a:lvl2pPr marL="914400" lvl="1" indent="-692150" algn="l">
              <a:lnSpc>
                <a:spcPct val="100000"/>
              </a:lnSpc>
              <a:spcBef>
                <a:spcPts val="1460"/>
              </a:spcBef>
              <a:spcAft>
                <a:spcPts val="0"/>
              </a:spcAft>
              <a:buClr>
                <a:schemeClr val="dk1"/>
              </a:buClr>
              <a:buSzPts val="7300"/>
              <a:buChar char="–"/>
              <a:defRPr sz="7300"/>
            </a:lvl2pPr>
            <a:lvl3pPr marL="1371600" lvl="2" indent="-647700" algn="l">
              <a:lnSpc>
                <a:spcPct val="100000"/>
              </a:lnSpc>
              <a:spcBef>
                <a:spcPts val="1320"/>
              </a:spcBef>
              <a:spcAft>
                <a:spcPts val="0"/>
              </a:spcAft>
              <a:buClr>
                <a:schemeClr val="dk1"/>
              </a:buClr>
              <a:buSzPts val="6600"/>
              <a:buChar char="•"/>
              <a:defRPr sz="6600"/>
            </a:lvl3pPr>
            <a:lvl4pPr marL="1828800" lvl="3" indent="-603250" algn="l">
              <a:lnSpc>
                <a:spcPct val="100000"/>
              </a:lnSpc>
              <a:spcBef>
                <a:spcPts val="1180"/>
              </a:spcBef>
              <a:spcAft>
                <a:spcPts val="0"/>
              </a:spcAft>
              <a:buClr>
                <a:schemeClr val="dk1"/>
              </a:buClr>
              <a:buSzPts val="5900"/>
              <a:buChar char="–"/>
              <a:defRPr sz="5900"/>
            </a:lvl4pPr>
            <a:lvl5pPr marL="2286000" lvl="4" indent="-603250" algn="l">
              <a:lnSpc>
                <a:spcPct val="100000"/>
              </a:lnSpc>
              <a:spcBef>
                <a:spcPts val="1180"/>
              </a:spcBef>
              <a:spcAft>
                <a:spcPts val="0"/>
              </a:spcAft>
              <a:buClr>
                <a:schemeClr val="dk1"/>
              </a:buClr>
              <a:buSzPts val="5900"/>
              <a:buChar char="»"/>
              <a:defRPr sz="5900"/>
            </a:lvl5pPr>
            <a:lvl6pPr marL="2743200" lvl="5" indent="-603250" algn="l">
              <a:lnSpc>
                <a:spcPct val="100000"/>
              </a:lnSpc>
              <a:spcBef>
                <a:spcPts val="1180"/>
              </a:spcBef>
              <a:spcAft>
                <a:spcPts val="0"/>
              </a:spcAft>
              <a:buClr>
                <a:schemeClr val="dk1"/>
              </a:buClr>
              <a:buSzPts val="5900"/>
              <a:buChar char="•"/>
              <a:defRPr sz="5900"/>
            </a:lvl6pPr>
            <a:lvl7pPr marL="3200400" lvl="6" indent="-603250" algn="l">
              <a:lnSpc>
                <a:spcPct val="100000"/>
              </a:lnSpc>
              <a:spcBef>
                <a:spcPts val="1180"/>
              </a:spcBef>
              <a:spcAft>
                <a:spcPts val="0"/>
              </a:spcAft>
              <a:buClr>
                <a:schemeClr val="dk1"/>
              </a:buClr>
              <a:buSzPts val="5900"/>
              <a:buChar char="•"/>
              <a:defRPr sz="5900"/>
            </a:lvl7pPr>
            <a:lvl8pPr marL="3657600" lvl="7" indent="-603250" algn="l">
              <a:lnSpc>
                <a:spcPct val="100000"/>
              </a:lnSpc>
              <a:spcBef>
                <a:spcPts val="1180"/>
              </a:spcBef>
              <a:spcAft>
                <a:spcPts val="0"/>
              </a:spcAft>
              <a:buClr>
                <a:schemeClr val="dk1"/>
              </a:buClr>
              <a:buSzPts val="5900"/>
              <a:buChar char="•"/>
              <a:defRPr sz="5900"/>
            </a:lvl8pPr>
            <a:lvl9pPr marL="4114800" lvl="8" indent="-603250" algn="l">
              <a:lnSpc>
                <a:spcPct val="100000"/>
              </a:lnSpc>
              <a:spcBef>
                <a:spcPts val="1180"/>
              </a:spcBef>
              <a:spcAft>
                <a:spcPts val="0"/>
              </a:spcAft>
              <a:buClr>
                <a:schemeClr val="dk1"/>
              </a:buClr>
              <a:buSzPts val="5900"/>
              <a:buChar char="•"/>
              <a:defRPr sz="5900"/>
            </a:lvl9pPr>
          </a:lstStyle>
          <a:p>
            <a:endParaRPr/>
          </a:p>
        </p:txBody>
      </p:sp>
      <p:sp>
        <p:nvSpPr>
          <p:cNvPr id="40" name="Google Shape;40;p7"/>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7"/>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7"/>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8"/>
          <p:cNvSpPr txBox="1">
            <a:spLocks noGrp="1"/>
          </p:cNvSpPr>
          <p:nvPr>
            <p:ph type="title"/>
          </p:nvPr>
        </p:nvSpPr>
        <p:spPr>
          <a:xfrm>
            <a:off x="1873171" y="843685"/>
            <a:ext cx="33717072" cy="3511286"/>
          </a:xfrm>
          <a:prstGeom prst="rect">
            <a:avLst/>
          </a:prstGeom>
          <a:noFill/>
          <a:ln>
            <a:noFill/>
          </a:ln>
        </p:spPr>
        <p:txBody>
          <a:bodyPr spcFirstLastPara="1" wrap="square" lIns="334450" tIns="167225" rIns="334450" bIns="167225"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8"/>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8"/>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9"/>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9"/>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9"/>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2"/>
        <p:cNvGrpSpPr/>
        <p:nvPr/>
      </p:nvGrpSpPr>
      <p:grpSpPr>
        <a:xfrm>
          <a:off x="0" y="0"/>
          <a:ext cx="0" cy="0"/>
          <a:chOff x="0" y="0"/>
          <a:chExt cx="0" cy="0"/>
        </a:xfrm>
      </p:grpSpPr>
      <p:sp>
        <p:nvSpPr>
          <p:cNvPr id="53" name="Google Shape;53;p10"/>
          <p:cNvSpPr txBox="1">
            <a:spLocks noGrp="1"/>
          </p:cNvSpPr>
          <p:nvPr>
            <p:ph type="title"/>
          </p:nvPr>
        </p:nvSpPr>
        <p:spPr>
          <a:xfrm>
            <a:off x="1873173" y="838807"/>
            <a:ext cx="12325205" cy="3569807"/>
          </a:xfrm>
          <a:prstGeom prst="rect">
            <a:avLst/>
          </a:prstGeom>
          <a:noFill/>
          <a:ln>
            <a:noFill/>
          </a:ln>
        </p:spPr>
        <p:txBody>
          <a:bodyPr spcFirstLastPara="1" wrap="square" lIns="334450" tIns="167225" rIns="334450" bIns="167225" anchor="b" anchorCtr="0">
            <a:normAutofit/>
          </a:bodyPr>
          <a:lstStyle>
            <a:lvl1pPr lvl="0" algn="l">
              <a:lnSpc>
                <a:spcPct val="100000"/>
              </a:lnSpc>
              <a:spcBef>
                <a:spcPts val="0"/>
              </a:spcBef>
              <a:spcAft>
                <a:spcPts val="0"/>
              </a:spcAft>
              <a:buClr>
                <a:schemeClr val="dk1"/>
              </a:buClr>
              <a:buSzPts val="7300"/>
              <a:buFont typeface="Calibri"/>
              <a:buNone/>
              <a:defRPr sz="73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10"/>
          <p:cNvSpPr txBox="1">
            <a:spLocks noGrp="1"/>
          </p:cNvSpPr>
          <p:nvPr>
            <p:ph type="body" idx="1"/>
          </p:nvPr>
        </p:nvSpPr>
        <p:spPr>
          <a:xfrm>
            <a:off x="14647155" y="838809"/>
            <a:ext cx="20943089" cy="17980710"/>
          </a:xfrm>
          <a:prstGeom prst="rect">
            <a:avLst/>
          </a:prstGeom>
          <a:noFill/>
          <a:ln>
            <a:noFill/>
          </a:ln>
        </p:spPr>
        <p:txBody>
          <a:bodyPr spcFirstLastPara="1" wrap="square" lIns="334450" tIns="167225" rIns="334450" bIns="167225" anchor="t" anchorCtr="0">
            <a:normAutofit/>
          </a:bodyPr>
          <a:lstStyle>
            <a:lvl1pPr marL="457200" lvl="0" indent="-971550" algn="l">
              <a:lnSpc>
                <a:spcPct val="100000"/>
              </a:lnSpc>
              <a:spcBef>
                <a:spcPts val="2340"/>
              </a:spcBef>
              <a:spcAft>
                <a:spcPts val="0"/>
              </a:spcAft>
              <a:buClr>
                <a:schemeClr val="dk1"/>
              </a:buClr>
              <a:buSzPts val="11700"/>
              <a:buChar char="•"/>
              <a:defRPr sz="11700"/>
            </a:lvl1pPr>
            <a:lvl2pPr marL="914400" lvl="1" indent="-876300" algn="l">
              <a:lnSpc>
                <a:spcPct val="100000"/>
              </a:lnSpc>
              <a:spcBef>
                <a:spcPts val="2040"/>
              </a:spcBef>
              <a:spcAft>
                <a:spcPts val="0"/>
              </a:spcAft>
              <a:buClr>
                <a:schemeClr val="dk1"/>
              </a:buClr>
              <a:buSzPts val="10200"/>
              <a:buChar char="–"/>
              <a:defRPr sz="10200"/>
            </a:lvl2pPr>
            <a:lvl3pPr marL="1371600" lvl="2" indent="-787400" algn="l">
              <a:lnSpc>
                <a:spcPct val="100000"/>
              </a:lnSpc>
              <a:spcBef>
                <a:spcPts val="1760"/>
              </a:spcBef>
              <a:spcAft>
                <a:spcPts val="0"/>
              </a:spcAft>
              <a:buClr>
                <a:schemeClr val="dk1"/>
              </a:buClr>
              <a:buSzPts val="8800"/>
              <a:buChar char="•"/>
              <a:defRPr sz="8800"/>
            </a:lvl3pPr>
            <a:lvl4pPr marL="1828800" lvl="3" indent="-692150" algn="l">
              <a:lnSpc>
                <a:spcPct val="100000"/>
              </a:lnSpc>
              <a:spcBef>
                <a:spcPts val="1460"/>
              </a:spcBef>
              <a:spcAft>
                <a:spcPts val="0"/>
              </a:spcAft>
              <a:buClr>
                <a:schemeClr val="dk1"/>
              </a:buClr>
              <a:buSzPts val="7300"/>
              <a:buChar char="–"/>
              <a:defRPr sz="7300"/>
            </a:lvl4pPr>
            <a:lvl5pPr marL="2286000" lvl="4" indent="-692150" algn="l">
              <a:lnSpc>
                <a:spcPct val="100000"/>
              </a:lnSpc>
              <a:spcBef>
                <a:spcPts val="1460"/>
              </a:spcBef>
              <a:spcAft>
                <a:spcPts val="0"/>
              </a:spcAft>
              <a:buClr>
                <a:schemeClr val="dk1"/>
              </a:buClr>
              <a:buSzPts val="7300"/>
              <a:buChar char="»"/>
              <a:defRPr sz="7300"/>
            </a:lvl5pPr>
            <a:lvl6pPr marL="2743200" lvl="5" indent="-692150" algn="l">
              <a:lnSpc>
                <a:spcPct val="100000"/>
              </a:lnSpc>
              <a:spcBef>
                <a:spcPts val="1460"/>
              </a:spcBef>
              <a:spcAft>
                <a:spcPts val="0"/>
              </a:spcAft>
              <a:buClr>
                <a:schemeClr val="dk1"/>
              </a:buClr>
              <a:buSzPts val="7300"/>
              <a:buChar char="•"/>
              <a:defRPr sz="7300"/>
            </a:lvl6pPr>
            <a:lvl7pPr marL="3200400" lvl="6" indent="-692150" algn="l">
              <a:lnSpc>
                <a:spcPct val="100000"/>
              </a:lnSpc>
              <a:spcBef>
                <a:spcPts val="1460"/>
              </a:spcBef>
              <a:spcAft>
                <a:spcPts val="0"/>
              </a:spcAft>
              <a:buClr>
                <a:schemeClr val="dk1"/>
              </a:buClr>
              <a:buSzPts val="7300"/>
              <a:buChar char="•"/>
              <a:defRPr sz="7300"/>
            </a:lvl7pPr>
            <a:lvl8pPr marL="3657600" lvl="7" indent="-692150" algn="l">
              <a:lnSpc>
                <a:spcPct val="100000"/>
              </a:lnSpc>
              <a:spcBef>
                <a:spcPts val="1460"/>
              </a:spcBef>
              <a:spcAft>
                <a:spcPts val="0"/>
              </a:spcAft>
              <a:buClr>
                <a:schemeClr val="dk1"/>
              </a:buClr>
              <a:buSzPts val="7300"/>
              <a:buChar char="•"/>
              <a:defRPr sz="7300"/>
            </a:lvl8pPr>
            <a:lvl9pPr marL="4114800" lvl="8" indent="-692150" algn="l">
              <a:lnSpc>
                <a:spcPct val="100000"/>
              </a:lnSpc>
              <a:spcBef>
                <a:spcPts val="1460"/>
              </a:spcBef>
              <a:spcAft>
                <a:spcPts val="0"/>
              </a:spcAft>
              <a:buClr>
                <a:schemeClr val="dk1"/>
              </a:buClr>
              <a:buSzPts val="7300"/>
              <a:buChar char="•"/>
              <a:defRPr sz="7300"/>
            </a:lvl9pPr>
          </a:lstStyle>
          <a:p>
            <a:endParaRPr/>
          </a:p>
        </p:txBody>
      </p:sp>
      <p:sp>
        <p:nvSpPr>
          <p:cNvPr id="55" name="Google Shape;55;p10"/>
          <p:cNvSpPr txBox="1">
            <a:spLocks noGrp="1"/>
          </p:cNvSpPr>
          <p:nvPr>
            <p:ph type="body" idx="2"/>
          </p:nvPr>
        </p:nvSpPr>
        <p:spPr>
          <a:xfrm>
            <a:off x="1873173" y="4408616"/>
            <a:ext cx="12325205" cy="14410903"/>
          </a:xfrm>
          <a:prstGeom prst="rect">
            <a:avLst/>
          </a:prstGeom>
          <a:noFill/>
          <a:ln>
            <a:noFill/>
          </a:ln>
        </p:spPr>
        <p:txBody>
          <a:bodyPr spcFirstLastPara="1" wrap="square" lIns="334450" tIns="167225" rIns="334450" bIns="167225" anchor="t" anchorCtr="0">
            <a:normAutofit/>
          </a:bodyPr>
          <a:lstStyle>
            <a:lvl1pPr marL="457200" lvl="0" indent="-228600" algn="l">
              <a:lnSpc>
                <a:spcPct val="100000"/>
              </a:lnSpc>
              <a:spcBef>
                <a:spcPts val="1020"/>
              </a:spcBef>
              <a:spcAft>
                <a:spcPts val="0"/>
              </a:spcAft>
              <a:buClr>
                <a:schemeClr val="dk1"/>
              </a:buClr>
              <a:buSzPts val="5100"/>
              <a:buNone/>
              <a:defRPr sz="5100"/>
            </a:lvl1pPr>
            <a:lvl2pPr marL="914400" lvl="1" indent="-228600" algn="l">
              <a:lnSpc>
                <a:spcPct val="100000"/>
              </a:lnSpc>
              <a:spcBef>
                <a:spcPts val="880"/>
              </a:spcBef>
              <a:spcAft>
                <a:spcPts val="0"/>
              </a:spcAft>
              <a:buClr>
                <a:schemeClr val="dk1"/>
              </a:buClr>
              <a:buSzPts val="4400"/>
              <a:buNone/>
              <a:defRPr sz="4400"/>
            </a:lvl2pPr>
            <a:lvl3pPr marL="1371600" lvl="2" indent="-228600" algn="l">
              <a:lnSpc>
                <a:spcPct val="100000"/>
              </a:lnSpc>
              <a:spcBef>
                <a:spcPts val="740"/>
              </a:spcBef>
              <a:spcAft>
                <a:spcPts val="0"/>
              </a:spcAft>
              <a:buClr>
                <a:schemeClr val="dk1"/>
              </a:buClr>
              <a:buSzPts val="3700"/>
              <a:buNone/>
              <a:defRPr sz="3700"/>
            </a:lvl3pPr>
            <a:lvl4pPr marL="1828800" lvl="3" indent="-228600" algn="l">
              <a:lnSpc>
                <a:spcPct val="100000"/>
              </a:lnSpc>
              <a:spcBef>
                <a:spcPts val="660"/>
              </a:spcBef>
              <a:spcAft>
                <a:spcPts val="0"/>
              </a:spcAft>
              <a:buClr>
                <a:schemeClr val="dk1"/>
              </a:buClr>
              <a:buSzPts val="3300"/>
              <a:buNone/>
              <a:defRPr sz="3300"/>
            </a:lvl4pPr>
            <a:lvl5pPr marL="2286000" lvl="4" indent="-228600" algn="l">
              <a:lnSpc>
                <a:spcPct val="100000"/>
              </a:lnSpc>
              <a:spcBef>
                <a:spcPts val="660"/>
              </a:spcBef>
              <a:spcAft>
                <a:spcPts val="0"/>
              </a:spcAft>
              <a:buClr>
                <a:schemeClr val="dk1"/>
              </a:buClr>
              <a:buSzPts val="3300"/>
              <a:buNone/>
              <a:defRPr sz="3300"/>
            </a:lvl5pPr>
            <a:lvl6pPr marL="2743200" lvl="5" indent="-228600" algn="l">
              <a:lnSpc>
                <a:spcPct val="100000"/>
              </a:lnSpc>
              <a:spcBef>
                <a:spcPts val="660"/>
              </a:spcBef>
              <a:spcAft>
                <a:spcPts val="0"/>
              </a:spcAft>
              <a:buClr>
                <a:schemeClr val="dk1"/>
              </a:buClr>
              <a:buSzPts val="3300"/>
              <a:buNone/>
              <a:defRPr sz="3300"/>
            </a:lvl6pPr>
            <a:lvl7pPr marL="3200400" lvl="6" indent="-228600" algn="l">
              <a:lnSpc>
                <a:spcPct val="100000"/>
              </a:lnSpc>
              <a:spcBef>
                <a:spcPts val="660"/>
              </a:spcBef>
              <a:spcAft>
                <a:spcPts val="0"/>
              </a:spcAft>
              <a:buClr>
                <a:schemeClr val="dk1"/>
              </a:buClr>
              <a:buSzPts val="3300"/>
              <a:buNone/>
              <a:defRPr sz="3300"/>
            </a:lvl7pPr>
            <a:lvl8pPr marL="3657600" lvl="7" indent="-228600" algn="l">
              <a:lnSpc>
                <a:spcPct val="100000"/>
              </a:lnSpc>
              <a:spcBef>
                <a:spcPts val="660"/>
              </a:spcBef>
              <a:spcAft>
                <a:spcPts val="0"/>
              </a:spcAft>
              <a:buClr>
                <a:schemeClr val="dk1"/>
              </a:buClr>
              <a:buSzPts val="3300"/>
              <a:buNone/>
              <a:defRPr sz="3300"/>
            </a:lvl8pPr>
            <a:lvl9pPr marL="4114800" lvl="8" indent="-228600" algn="l">
              <a:lnSpc>
                <a:spcPct val="100000"/>
              </a:lnSpc>
              <a:spcBef>
                <a:spcPts val="660"/>
              </a:spcBef>
              <a:spcAft>
                <a:spcPts val="0"/>
              </a:spcAft>
              <a:buClr>
                <a:schemeClr val="dk1"/>
              </a:buClr>
              <a:buSzPts val="3300"/>
              <a:buNone/>
              <a:defRPr sz="3300"/>
            </a:lvl9pPr>
          </a:lstStyle>
          <a:p>
            <a:endParaRPr/>
          </a:p>
        </p:txBody>
      </p:sp>
      <p:sp>
        <p:nvSpPr>
          <p:cNvPr id="56" name="Google Shape;56;p10"/>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0"/>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10"/>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9"/>
        <p:cNvGrpSpPr/>
        <p:nvPr/>
      </p:nvGrpSpPr>
      <p:grpSpPr>
        <a:xfrm>
          <a:off x="0" y="0"/>
          <a:ext cx="0" cy="0"/>
          <a:chOff x="0" y="0"/>
          <a:chExt cx="0" cy="0"/>
        </a:xfrm>
      </p:grpSpPr>
      <p:sp>
        <p:nvSpPr>
          <p:cNvPr id="60" name="Google Shape;60;p11"/>
          <p:cNvSpPr txBox="1">
            <a:spLocks noGrp="1"/>
          </p:cNvSpPr>
          <p:nvPr>
            <p:ph type="title"/>
          </p:nvPr>
        </p:nvSpPr>
        <p:spPr>
          <a:xfrm>
            <a:off x="7343091" y="14747398"/>
            <a:ext cx="22478047" cy="1741014"/>
          </a:xfrm>
          <a:prstGeom prst="rect">
            <a:avLst/>
          </a:prstGeom>
          <a:noFill/>
          <a:ln>
            <a:noFill/>
          </a:ln>
        </p:spPr>
        <p:txBody>
          <a:bodyPr spcFirstLastPara="1" wrap="square" lIns="334450" tIns="167225" rIns="334450" bIns="167225" anchor="b" anchorCtr="0">
            <a:normAutofit/>
          </a:bodyPr>
          <a:lstStyle>
            <a:lvl1pPr lvl="0" algn="l">
              <a:lnSpc>
                <a:spcPct val="100000"/>
              </a:lnSpc>
              <a:spcBef>
                <a:spcPts val="0"/>
              </a:spcBef>
              <a:spcAft>
                <a:spcPts val="0"/>
              </a:spcAft>
              <a:buClr>
                <a:schemeClr val="dk1"/>
              </a:buClr>
              <a:buSzPts val="7300"/>
              <a:buFont typeface="Calibri"/>
              <a:buNone/>
              <a:defRPr sz="73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1"/>
          <p:cNvSpPr>
            <a:spLocks noGrp="1"/>
          </p:cNvSpPr>
          <p:nvPr>
            <p:ph type="pic" idx="2"/>
          </p:nvPr>
        </p:nvSpPr>
        <p:spPr>
          <a:xfrm>
            <a:off x="7343091" y="1882439"/>
            <a:ext cx="22478047" cy="12640627"/>
          </a:xfrm>
          <a:prstGeom prst="rect">
            <a:avLst/>
          </a:prstGeom>
          <a:noFill/>
          <a:ln>
            <a:noFill/>
          </a:ln>
        </p:spPr>
      </p:sp>
      <p:sp>
        <p:nvSpPr>
          <p:cNvPr id="62" name="Google Shape;62;p11"/>
          <p:cNvSpPr txBox="1">
            <a:spLocks noGrp="1"/>
          </p:cNvSpPr>
          <p:nvPr>
            <p:ph type="body" idx="1"/>
          </p:nvPr>
        </p:nvSpPr>
        <p:spPr>
          <a:xfrm>
            <a:off x="7343091" y="16488413"/>
            <a:ext cx="22478047" cy="2472529"/>
          </a:xfrm>
          <a:prstGeom prst="rect">
            <a:avLst/>
          </a:prstGeom>
          <a:noFill/>
          <a:ln>
            <a:noFill/>
          </a:ln>
        </p:spPr>
        <p:txBody>
          <a:bodyPr spcFirstLastPara="1" wrap="square" lIns="334450" tIns="167225" rIns="334450" bIns="167225" anchor="t" anchorCtr="0">
            <a:normAutofit/>
          </a:bodyPr>
          <a:lstStyle>
            <a:lvl1pPr marL="457200" lvl="0" indent="-228600" algn="l">
              <a:lnSpc>
                <a:spcPct val="100000"/>
              </a:lnSpc>
              <a:spcBef>
                <a:spcPts val="1020"/>
              </a:spcBef>
              <a:spcAft>
                <a:spcPts val="0"/>
              </a:spcAft>
              <a:buClr>
                <a:schemeClr val="dk1"/>
              </a:buClr>
              <a:buSzPts val="5100"/>
              <a:buNone/>
              <a:defRPr sz="5100"/>
            </a:lvl1pPr>
            <a:lvl2pPr marL="914400" lvl="1" indent="-228600" algn="l">
              <a:lnSpc>
                <a:spcPct val="100000"/>
              </a:lnSpc>
              <a:spcBef>
                <a:spcPts val="880"/>
              </a:spcBef>
              <a:spcAft>
                <a:spcPts val="0"/>
              </a:spcAft>
              <a:buClr>
                <a:schemeClr val="dk1"/>
              </a:buClr>
              <a:buSzPts val="4400"/>
              <a:buNone/>
              <a:defRPr sz="4400"/>
            </a:lvl2pPr>
            <a:lvl3pPr marL="1371600" lvl="2" indent="-228600" algn="l">
              <a:lnSpc>
                <a:spcPct val="100000"/>
              </a:lnSpc>
              <a:spcBef>
                <a:spcPts val="740"/>
              </a:spcBef>
              <a:spcAft>
                <a:spcPts val="0"/>
              </a:spcAft>
              <a:buClr>
                <a:schemeClr val="dk1"/>
              </a:buClr>
              <a:buSzPts val="3700"/>
              <a:buNone/>
              <a:defRPr sz="3700"/>
            </a:lvl3pPr>
            <a:lvl4pPr marL="1828800" lvl="3" indent="-228600" algn="l">
              <a:lnSpc>
                <a:spcPct val="100000"/>
              </a:lnSpc>
              <a:spcBef>
                <a:spcPts val="660"/>
              </a:spcBef>
              <a:spcAft>
                <a:spcPts val="0"/>
              </a:spcAft>
              <a:buClr>
                <a:schemeClr val="dk1"/>
              </a:buClr>
              <a:buSzPts val="3300"/>
              <a:buNone/>
              <a:defRPr sz="3300"/>
            </a:lvl4pPr>
            <a:lvl5pPr marL="2286000" lvl="4" indent="-228600" algn="l">
              <a:lnSpc>
                <a:spcPct val="100000"/>
              </a:lnSpc>
              <a:spcBef>
                <a:spcPts val="660"/>
              </a:spcBef>
              <a:spcAft>
                <a:spcPts val="0"/>
              </a:spcAft>
              <a:buClr>
                <a:schemeClr val="dk1"/>
              </a:buClr>
              <a:buSzPts val="3300"/>
              <a:buNone/>
              <a:defRPr sz="3300"/>
            </a:lvl5pPr>
            <a:lvl6pPr marL="2743200" lvl="5" indent="-228600" algn="l">
              <a:lnSpc>
                <a:spcPct val="100000"/>
              </a:lnSpc>
              <a:spcBef>
                <a:spcPts val="660"/>
              </a:spcBef>
              <a:spcAft>
                <a:spcPts val="0"/>
              </a:spcAft>
              <a:buClr>
                <a:schemeClr val="dk1"/>
              </a:buClr>
              <a:buSzPts val="3300"/>
              <a:buNone/>
              <a:defRPr sz="3300"/>
            </a:lvl6pPr>
            <a:lvl7pPr marL="3200400" lvl="6" indent="-228600" algn="l">
              <a:lnSpc>
                <a:spcPct val="100000"/>
              </a:lnSpc>
              <a:spcBef>
                <a:spcPts val="660"/>
              </a:spcBef>
              <a:spcAft>
                <a:spcPts val="0"/>
              </a:spcAft>
              <a:buClr>
                <a:schemeClr val="dk1"/>
              </a:buClr>
              <a:buSzPts val="3300"/>
              <a:buNone/>
              <a:defRPr sz="3300"/>
            </a:lvl7pPr>
            <a:lvl8pPr marL="3657600" lvl="7" indent="-228600" algn="l">
              <a:lnSpc>
                <a:spcPct val="100000"/>
              </a:lnSpc>
              <a:spcBef>
                <a:spcPts val="660"/>
              </a:spcBef>
              <a:spcAft>
                <a:spcPts val="0"/>
              </a:spcAft>
              <a:buClr>
                <a:schemeClr val="dk1"/>
              </a:buClr>
              <a:buSzPts val="3300"/>
              <a:buNone/>
              <a:defRPr sz="3300"/>
            </a:lvl8pPr>
            <a:lvl9pPr marL="4114800" lvl="8" indent="-228600" algn="l">
              <a:lnSpc>
                <a:spcPct val="100000"/>
              </a:lnSpc>
              <a:spcBef>
                <a:spcPts val="660"/>
              </a:spcBef>
              <a:spcAft>
                <a:spcPts val="0"/>
              </a:spcAft>
              <a:buClr>
                <a:schemeClr val="dk1"/>
              </a:buClr>
              <a:buSzPts val="3300"/>
              <a:buNone/>
              <a:defRPr sz="3300"/>
            </a:lvl9pPr>
          </a:lstStyle>
          <a:p>
            <a:endParaRPr/>
          </a:p>
        </p:txBody>
      </p:sp>
      <p:sp>
        <p:nvSpPr>
          <p:cNvPr id="63" name="Google Shape;63;p11"/>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1"/>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11"/>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Google Shape;67;p12"/>
          <p:cNvSpPr txBox="1">
            <a:spLocks noGrp="1"/>
          </p:cNvSpPr>
          <p:nvPr>
            <p:ph type="title"/>
          </p:nvPr>
        </p:nvSpPr>
        <p:spPr>
          <a:xfrm>
            <a:off x="1873171" y="843685"/>
            <a:ext cx="33717072" cy="3511286"/>
          </a:xfrm>
          <a:prstGeom prst="rect">
            <a:avLst/>
          </a:prstGeom>
          <a:noFill/>
          <a:ln>
            <a:noFill/>
          </a:ln>
        </p:spPr>
        <p:txBody>
          <a:bodyPr spcFirstLastPara="1" wrap="square" lIns="334450" tIns="167225" rIns="334450" bIns="167225"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2"/>
          <p:cNvSpPr txBox="1">
            <a:spLocks noGrp="1"/>
          </p:cNvSpPr>
          <p:nvPr>
            <p:ph type="body" idx="1"/>
          </p:nvPr>
        </p:nvSpPr>
        <p:spPr>
          <a:xfrm rot="5400000">
            <a:off x="11779849" y="-4990876"/>
            <a:ext cx="13903718" cy="33717072"/>
          </a:xfrm>
          <a:prstGeom prst="rect">
            <a:avLst/>
          </a:prstGeom>
          <a:noFill/>
          <a:ln>
            <a:noFill/>
          </a:ln>
        </p:spPr>
        <p:txBody>
          <a:bodyPr spcFirstLastPara="1" wrap="square" lIns="334450" tIns="167225" rIns="334450" bIns="167225"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9" name="Google Shape;69;p12"/>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2"/>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54000">
              <a:srgbClr val="BFBFBF"/>
            </a:gs>
            <a:gs pos="71000">
              <a:srgbClr val="8C8C8C"/>
            </a:gs>
            <a:gs pos="85500">
              <a:srgbClr val="737373"/>
            </a:gs>
            <a:gs pos="100000">
              <a:srgbClr val="595959"/>
            </a:gs>
          </a:gsLst>
          <a:path path="circle">
            <a:fillToRect l="50000" t="50000" r="50000" b="50000"/>
          </a:path>
          <a:tileRect/>
        </a:gra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1873171" y="843685"/>
            <a:ext cx="33717072" cy="3511286"/>
          </a:xfrm>
          <a:prstGeom prst="rect">
            <a:avLst/>
          </a:prstGeom>
          <a:noFill/>
          <a:ln>
            <a:noFill/>
          </a:ln>
        </p:spPr>
        <p:txBody>
          <a:bodyPr spcFirstLastPara="1" wrap="square" lIns="334450" tIns="167225" rIns="334450" bIns="167225" anchor="ctr" anchorCtr="0">
            <a:normAutofit/>
          </a:bodyPr>
          <a:lstStyle>
            <a:lvl1pPr marR="0" lvl="0" algn="ctr" rtl="0">
              <a:lnSpc>
                <a:spcPct val="100000"/>
              </a:lnSpc>
              <a:spcBef>
                <a:spcPts val="0"/>
              </a:spcBef>
              <a:spcAft>
                <a:spcPts val="0"/>
              </a:spcAft>
              <a:buClr>
                <a:schemeClr val="dk1"/>
              </a:buClr>
              <a:buSzPts val="16100"/>
              <a:buFont typeface="Calibri"/>
              <a:buNone/>
              <a:defRPr sz="161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
          <p:cNvSpPr txBox="1">
            <a:spLocks noGrp="1"/>
          </p:cNvSpPr>
          <p:nvPr>
            <p:ph type="body" idx="1"/>
          </p:nvPr>
        </p:nvSpPr>
        <p:spPr>
          <a:xfrm>
            <a:off x="1873171" y="4915801"/>
            <a:ext cx="33717072" cy="13903718"/>
          </a:xfrm>
          <a:prstGeom prst="rect">
            <a:avLst/>
          </a:prstGeom>
          <a:noFill/>
          <a:ln>
            <a:noFill/>
          </a:ln>
        </p:spPr>
        <p:txBody>
          <a:bodyPr spcFirstLastPara="1" wrap="square" lIns="334450" tIns="167225" rIns="334450" bIns="167225" anchor="t" anchorCtr="0">
            <a:normAutofit/>
          </a:bodyPr>
          <a:lstStyle>
            <a:lvl1pPr marL="457200" marR="0" lvl="0" indent="-971550" algn="l" rtl="0">
              <a:lnSpc>
                <a:spcPct val="100000"/>
              </a:lnSpc>
              <a:spcBef>
                <a:spcPts val="2340"/>
              </a:spcBef>
              <a:spcAft>
                <a:spcPts val="0"/>
              </a:spcAft>
              <a:buClr>
                <a:schemeClr val="dk1"/>
              </a:buClr>
              <a:buSzPts val="11700"/>
              <a:buFont typeface="Arial"/>
              <a:buChar char="•"/>
              <a:defRPr sz="11700" b="0" i="0" u="none" strike="noStrike" cap="none">
                <a:solidFill>
                  <a:schemeClr val="dk1"/>
                </a:solidFill>
                <a:latin typeface="Calibri"/>
                <a:ea typeface="Calibri"/>
                <a:cs typeface="Calibri"/>
                <a:sym typeface="Calibri"/>
              </a:defRPr>
            </a:lvl1pPr>
            <a:lvl2pPr marL="914400" marR="0" lvl="1" indent="-876300" algn="l" rtl="0">
              <a:lnSpc>
                <a:spcPct val="100000"/>
              </a:lnSpc>
              <a:spcBef>
                <a:spcPts val="2040"/>
              </a:spcBef>
              <a:spcAft>
                <a:spcPts val="0"/>
              </a:spcAft>
              <a:buClr>
                <a:schemeClr val="dk1"/>
              </a:buClr>
              <a:buSzPts val="10200"/>
              <a:buFont typeface="Arial"/>
              <a:buChar char="–"/>
              <a:defRPr sz="10200" b="0" i="0" u="none" strike="noStrike" cap="none">
                <a:solidFill>
                  <a:schemeClr val="dk1"/>
                </a:solidFill>
                <a:latin typeface="Calibri"/>
                <a:ea typeface="Calibri"/>
                <a:cs typeface="Calibri"/>
                <a:sym typeface="Calibri"/>
              </a:defRPr>
            </a:lvl2pPr>
            <a:lvl3pPr marL="1371600" marR="0" lvl="2" indent="-787400" algn="l" rtl="0">
              <a:lnSpc>
                <a:spcPct val="100000"/>
              </a:lnSpc>
              <a:spcBef>
                <a:spcPts val="1760"/>
              </a:spcBef>
              <a:spcAft>
                <a:spcPts val="0"/>
              </a:spcAft>
              <a:buClr>
                <a:schemeClr val="dk1"/>
              </a:buClr>
              <a:buSzPts val="8800"/>
              <a:buFont typeface="Arial"/>
              <a:buChar char="•"/>
              <a:defRPr sz="8800" b="0" i="0" u="none" strike="noStrike" cap="none">
                <a:solidFill>
                  <a:schemeClr val="dk1"/>
                </a:solidFill>
                <a:latin typeface="Calibri"/>
                <a:ea typeface="Calibri"/>
                <a:cs typeface="Calibri"/>
                <a:sym typeface="Calibri"/>
              </a:defRPr>
            </a:lvl3pPr>
            <a:lvl4pPr marL="1828800" marR="0" lvl="3" indent="-692150" algn="l" rtl="0">
              <a:lnSpc>
                <a:spcPct val="100000"/>
              </a:lnSpc>
              <a:spcBef>
                <a:spcPts val="1460"/>
              </a:spcBef>
              <a:spcAft>
                <a:spcPts val="0"/>
              </a:spcAft>
              <a:buClr>
                <a:schemeClr val="dk1"/>
              </a:buClr>
              <a:buSzPts val="7300"/>
              <a:buFont typeface="Arial"/>
              <a:buChar char="–"/>
              <a:defRPr sz="7300" b="0" i="0" u="none" strike="noStrike" cap="none">
                <a:solidFill>
                  <a:schemeClr val="dk1"/>
                </a:solidFill>
                <a:latin typeface="Calibri"/>
                <a:ea typeface="Calibri"/>
                <a:cs typeface="Calibri"/>
                <a:sym typeface="Calibri"/>
              </a:defRPr>
            </a:lvl4pPr>
            <a:lvl5pPr marL="2286000" marR="0" lvl="4" indent="-692150" algn="l" rtl="0">
              <a:lnSpc>
                <a:spcPct val="100000"/>
              </a:lnSpc>
              <a:spcBef>
                <a:spcPts val="1460"/>
              </a:spcBef>
              <a:spcAft>
                <a:spcPts val="0"/>
              </a:spcAft>
              <a:buClr>
                <a:schemeClr val="dk1"/>
              </a:buClr>
              <a:buSzPts val="7300"/>
              <a:buFont typeface="Arial"/>
              <a:buChar char="»"/>
              <a:defRPr sz="7300" b="0" i="0" u="none" strike="noStrike" cap="none">
                <a:solidFill>
                  <a:schemeClr val="dk1"/>
                </a:solidFill>
                <a:latin typeface="Calibri"/>
                <a:ea typeface="Calibri"/>
                <a:cs typeface="Calibri"/>
                <a:sym typeface="Calibri"/>
              </a:defRPr>
            </a:lvl5pPr>
            <a:lvl6pPr marL="2743200" marR="0" lvl="5" indent="-692150" algn="l" rtl="0">
              <a:lnSpc>
                <a:spcPct val="100000"/>
              </a:lnSpc>
              <a:spcBef>
                <a:spcPts val="1460"/>
              </a:spcBef>
              <a:spcAft>
                <a:spcPts val="0"/>
              </a:spcAft>
              <a:buClr>
                <a:schemeClr val="dk1"/>
              </a:buClr>
              <a:buSzPts val="7300"/>
              <a:buFont typeface="Arial"/>
              <a:buChar char="•"/>
              <a:defRPr sz="7300" b="0" i="0" u="none" strike="noStrike" cap="none">
                <a:solidFill>
                  <a:schemeClr val="dk1"/>
                </a:solidFill>
                <a:latin typeface="Calibri"/>
                <a:ea typeface="Calibri"/>
                <a:cs typeface="Calibri"/>
                <a:sym typeface="Calibri"/>
              </a:defRPr>
            </a:lvl6pPr>
            <a:lvl7pPr marL="3200400" marR="0" lvl="6" indent="-692150" algn="l" rtl="0">
              <a:lnSpc>
                <a:spcPct val="100000"/>
              </a:lnSpc>
              <a:spcBef>
                <a:spcPts val="1460"/>
              </a:spcBef>
              <a:spcAft>
                <a:spcPts val="0"/>
              </a:spcAft>
              <a:buClr>
                <a:schemeClr val="dk1"/>
              </a:buClr>
              <a:buSzPts val="7300"/>
              <a:buFont typeface="Arial"/>
              <a:buChar char="•"/>
              <a:defRPr sz="7300" b="0" i="0" u="none" strike="noStrike" cap="none">
                <a:solidFill>
                  <a:schemeClr val="dk1"/>
                </a:solidFill>
                <a:latin typeface="Calibri"/>
                <a:ea typeface="Calibri"/>
                <a:cs typeface="Calibri"/>
                <a:sym typeface="Calibri"/>
              </a:defRPr>
            </a:lvl7pPr>
            <a:lvl8pPr marL="3657600" marR="0" lvl="7" indent="-692150" algn="l" rtl="0">
              <a:lnSpc>
                <a:spcPct val="100000"/>
              </a:lnSpc>
              <a:spcBef>
                <a:spcPts val="1460"/>
              </a:spcBef>
              <a:spcAft>
                <a:spcPts val="0"/>
              </a:spcAft>
              <a:buClr>
                <a:schemeClr val="dk1"/>
              </a:buClr>
              <a:buSzPts val="7300"/>
              <a:buFont typeface="Arial"/>
              <a:buChar char="•"/>
              <a:defRPr sz="7300" b="0" i="0" u="none" strike="noStrike" cap="none">
                <a:solidFill>
                  <a:schemeClr val="dk1"/>
                </a:solidFill>
                <a:latin typeface="Calibri"/>
                <a:ea typeface="Calibri"/>
                <a:cs typeface="Calibri"/>
                <a:sym typeface="Calibri"/>
              </a:defRPr>
            </a:lvl8pPr>
            <a:lvl9pPr marL="4114800" marR="0" lvl="8" indent="-692150" algn="l" rtl="0">
              <a:lnSpc>
                <a:spcPct val="100000"/>
              </a:lnSpc>
              <a:spcBef>
                <a:spcPts val="1460"/>
              </a:spcBef>
              <a:spcAft>
                <a:spcPts val="0"/>
              </a:spcAft>
              <a:buClr>
                <a:schemeClr val="dk1"/>
              </a:buClr>
              <a:buSzPts val="7300"/>
              <a:buFont typeface="Arial"/>
              <a:buChar char="•"/>
              <a:defRPr sz="73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1873171" y="19526650"/>
            <a:ext cx="8741463" cy="1121661"/>
          </a:xfrm>
          <a:prstGeom prst="rect">
            <a:avLst/>
          </a:prstGeom>
          <a:noFill/>
          <a:ln>
            <a:noFill/>
          </a:ln>
        </p:spPr>
        <p:txBody>
          <a:bodyPr spcFirstLastPara="1" wrap="square" lIns="334450" tIns="167225" rIns="334450" bIns="167225" anchor="ctr" anchorCtr="0">
            <a:noAutofit/>
          </a:bodyPr>
          <a:lstStyle>
            <a:lvl1pPr marR="0" lvl="0" algn="l" rtl="0">
              <a:lnSpc>
                <a:spcPct val="100000"/>
              </a:lnSpc>
              <a:spcBef>
                <a:spcPts val="0"/>
              </a:spcBef>
              <a:spcAft>
                <a:spcPts val="0"/>
              </a:spcAft>
              <a:buClr>
                <a:srgbClr val="000000"/>
              </a:buClr>
              <a:buSzPts val="1400"/>
              <a:buFont typeface="Arial"/>
              <a:buNone/>
              <a:defRPr sz="44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12800000" y="19526650"/>
            <a:ext cx="11863414" cy="1121661"/>
          </a:xfrm>
          <a:prstGeom prst="rect">
            <a:avLst/>
          </a:prstGeom>
          <a:noFill/>
          <a:ln>
            <a:noFill/>
          </a:ln>
        </p:spPr>
        <p:txBody>
          <a:bodyPr spcFirstLastPara="1" wrap="square" lIns="334450" tIns="167225" rIns="334450" bIns="167225" anchor="ctr" anchorCtr="0">
            <a:noAutofit/>
          </a:bodyPr>
          <a:lstStyle>
            <a:lvl1pPr marR="0" lvl="0" algn="ctr" rtl="0">
              <a:lnSpc>
                <a:spcPct val="100000"/>
              </a:lnSpc>
              <a:spcBef>
                <a:spcPts val="0"/>
              </a:spcBef>
              <a:spcAft>
                <a:spcPts val="0"/>
              </a:spcAft>
              <a:buClr>
                <a:srgbClr val="000000"/>
              </a:buClr>
              <a:buSzPts val="1400"/>
              <a:buFont typeface="Arial"/>
              <a:buNone/>
              <a:defRPr sz="44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66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26848778" y="19526650"/>
            <a:ext cx="8741463" cy="1121661"/>
          </a:xfrm>
          <a:prstGeom prst="rect">
            <a:avLst/>
          </a:prstGeom>
          <a:noFill/>
          <a:ln>
            <a:noFill/>
          </a:ln>
        </p:spPr>
        <p:txBody>
          <a:bodyPr spcFirstLastPara="1" wrap="square" lIns="334450" tIns="167225" rIns="334450" bIns="167225" anchor="ctr" anchorCtr="0">
            <a:noAutofit/>
          </a:bodyPr>
          <a:lstStyle>
            <a:lvl1pPr marL="0" marR="0" lvl="0"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4400"/>
              <a:buFont typeface="Arial"/>
              <a:buNone/>
              <a:defRPr sz="44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hyperlink" Target="https://doi.org/10.1371/journal.pone.0108869" TargetMode="External"/><Relationship Id="rId4" Type="http://schemas.openxmlformats.org/officeDocument/2006/relationships/hyperlink" Target="https://doi.org/10.1155/2017/8756519" TargetMode="External"/><Relationship Id="rId5" Type="http://schemas.openxmlformats.org/officeDocument/2006/relationships/hyperlink" Target="https://doi.org/10.1007/s10126-007-9053-x" TargetMode="External"/><Relationship Id="rId6" Type="http://schemas.openxmlformats.org/officeDocument/2006/relationships/image" Target="../media/image4.png"/><Relationship Id="rId7" Type="http://schemas.openxmlformats.org/officeDocument/2006/relationships/image" Target="../media/image5.jpg"/><Relationship Id="rId8" Type="http://schemas.openxmlformats.org/officeDocument/2006/relationships/image" Target="../media/image1.png"/><Relationship Id="rId9" Type="http://schemas.openxmlformats.org/officeDocument/2006/relationships/image" Target="../media/image3.jp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2"/>
        <p:cNvGrpSpPr/>
        <p:nvPr/>
      </p:nvGrpSpPr>
      <p:grpSpPr>
        <a:xfrm>
          <a:off x="0" y="0"/>
          <a:ext cx="0" cy="0"/>
          <a:chOff x="0" y="0"/>
          <a:chExt cx="0" cy="0"/>
        </a:xfrm>
      </p:grpSpPr>
      <p:sp>
        <p:nvSpPr>
          <p:cNvPr id="83" name="Google Shape;83;p14"/>
          <p:cNvSpPr/>
          <p:nvPr/>
        </p:nvSpPr>
        <p:spPr>
          <a:xfrm>
            <a:off x="372525" y="95950"/>
            <a:ext cx="13672500" cy="34302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lt1"/>
              </a:solidFill>
              <a:highlight>
                <a:schemeClr val="lt1"/>
              </a:highlight>
              <a:latin typeface="Arial"/>
              <a:ea typeface="Arial"/>
              <a:cs typeface="Arial"/>
              <a:sym typeface="Arial"/>
            </a:endParaRPr>
          </a:p>
        </p:txBody>
      </p:sp>
      <p:sp>
        <p:nvSpPr>
          <p:cNvPr id="84" name="Google Shape;84;p14"/>
          <p:cNvSpPr txBox="1"/>
          <p:nvPr/>
        </p:nvSpPr>
        <p:spPr>
          <a:xfrm>
            <a:off x="682775" y="5427350"/>
            <a:ext cx="17830800" cy="14625600"/>
          </a:xfrm>
          <a:prstGeom prst="rect">
            <a:avLst/>
          </a:prstGeom>
          <a:noFill/>
          <a:ln w="9525" cap="flat" cmpd="sng">
            <a:solidFill>
              <a:srgbClr val="7F7F7F"/>
            </a:solidFill>
            <a:prstDash val="solid"/>
            <a:round/>
            <a:headEnd type="none" w="sm" len="sm"/>
            <a:tailEnd type="none" w="sm" len="sm"/>
          </a:ln>
        </p:spPr>
        <p:txBody>
          <a:bodyPr spcFirstLastPara="1" wrap="square" lIns="139300" tIns="69650" rIns="139300" bIns="69650" anchor="t" anchorCtr="0">
            <a:spAutoFit/>
          </a:bodyPr>
          <a:lstStyle/>
          <a:p>
            <a:pPr marL="0" lvl="0" indent="0" algn="l" rtl="0">
              <a:lnSpc>
                <a:spcPct val="115000"/>
              </a:lnSpc>
              <a:spcBef>
                <a:spcPts val="0"/>
              </a:spcBef>
              <a:spcAft>
                <a:spcPts val="0"/>
              </a:spcAft>
              <a:buClr>
                <a:schemeClr val="dk1"/>
              </a:buClr>
              <a:buSzPts val="1100"/>
              <a:buFont typeface="Arial"/>
              <a:buNone/>
            </a:pPr>
            <a:r>
              <a:rPr lang="en-US" sz="5900">
                <a:solidFill>
                  <a:schemeClr val="dk1"/>
                </a:solidFill>
                <a:highlight>
                  <a:srgbClr val="FFFFFF"/>
                </a:highlight>
                <a:latin typeface="Calibri"/>
                <a:ea typeface="Calibri"/>
                <a:cs typeface="Calibri"/>
                <a:sym typeface="Calibri"/>
              </a:rPr>
              <a:t>Manufacturing tape is used on an industrial scale, but the production process and the petroleum-based tape itself is very environmentally harmful. In order to create a biodegradable tape alternative, we took inspiration from mussels, which produce a natural adhesive. They utilize this adhesive by attaching to surfaces with their byssus threads, allowing them to withstand strong underwater currents. Our goal was to synthetically produce an adhesive substance primarily through mussel foot proteins 3 and 5 (mfp-3 and mfp-5), which have high concentrations of l-3,4-dihydroxyphenyl-L-alanine (L-DOPA). We would implant the proteins into </a:t>
            </a:r>
            <a:r>
              <a:rPr lang="en-US" sz="5900" i="1">
                <a:solidFill>
                  <a:schemeClr val="dk1"/>
                </a:solidFill>
                <a:highlight>
                  <a:srgbClr val="FFFFFF"/>
                </a:highlight>
                <a:latin typeface="Calibri"/>
                <a:ea typeface="Calibri"/>
                <a:cs typeface="Calibri"/>
                <a:sym typeface="Calibri"/>
              </a:rPr>
              <a:t>E. coli</a:t>
            </a:r>
            <a:r>
              <a:rPr lang="en-US" sz="5900">
                <a:solidFill>
                  <a:schemeClr val="dk1"/>
                </a:solidFill>
                <a:highlight>
                  <a:srgbClr val="FFFFFF"/>
                </a:highlight>
                <a:latin typeface="Calibri"/>
                <a:ea typeface="Calibri"/>
                <a:cs typeface="Calibri"/>
                <a:sym typeface="Calibri"/>
              </a:rPr>
              <a:t>, our chassis, to produce biodegradable adhesive on a large scale.</a:t>
            </a:r>
            <a:endParaRPr sz="9500">
              <a:solidFill>
                <a:schemeClr val="dk1"/>
              </a:solidFill>
              <a:latin typeface="Calibri"/>
              <a:ea typeface="Calibri"/>
              <a:cs typeface="Calibri"/>
              <a:sym typeface="Calibri"/>
            </a:endParaRPr>
          </a:p>
        </p:txBody>
      </p:sp>
      <p:sp>
        <p:nvSpPr>
          <p:cNvPr id="85" name="Google Shape;85;p14"/>
          <p:cNvSpPr txBox="1"/>
          <p:nvPr/>
        </p:nvSpPr>
        <p:spPr>
          <a:xfrm>
            <a:off x="11818834" y="18917650"/>
            <a:ext cx="279600" cy="387000"/>
          </a:xfrm>
          <a:prstGeom prst="rect">
            <a:avLst/>
          </a:prstGeom>
          <a:noFill/>
          <a:ln>
            <a:noFill/>
          </a:ln>
        </p:spPr>
        <p:txBody>
          <a:bodyPr spcFirstLastPara="1" wrap="square" lIns="139300" tIns="69650" rIns="139300" bIns="69650" anchor="t" anchorCtr="0">
            <a:spAutoFit/>
          </a:bodyPr>
          <a:lstStyle/>
          <a:p>
            <a:pPr marL="0" marR="0" lvl="0" indent="0" algn="l" rtl="0">
              <a:lnSpc>
                <a:spcPct val="100000"/>
              </a:lnSpc>
              <a:spcBef>
                <a:spcPts val="0"/>
              </a:spcBef>
              <a:spcAft>
                <a:spcPts val="0"/>
              </a:spcAft>
              <a:buClr>
                <a:srgbClr val="000000"/>
              </a:buClr>
              <a:buSzPts val="1600"/>
              <a:buFont typeface="Arial"/>
              <a:buNone/>
            </a:pPr>
            <a:endParaRPr sz="1600" b="0" i="0" u="none" strike="noStrike" cap="none">
              <a:solidFill>
                <a:schemeClr val="dk1"/>
              </a:solidFill>
              <a:latin typeface="Arial"/>
              <a:ea typeface="Arial"/>
              <a:cs typeface="Arial"/>
              <a:sym typeface="Arial"/>
            </a:endParaRPr>
          </a:p>
        </p:txBody>
      </p:sp>
      <p:sp>
        <p:nvSpPr>
          <p:cNvPr id="86" name="Google Shape;86;p14"/>
          <p:cNvSpPr/>
          <p:nvPr/>
        </p:nvSpPr>
        <p:spPr>
          <a:xfrm>
            <a:off x="654225" y="217400"/>
            <a:ext cx="36212700" cy="3430200"/>
          </a:xfrm>
          <a:prstGeom prst="rect">
            <a:avLst/>
          </a:prstGeom>
          <a:solidFill>
            <a:srgbClr val="17365D"/>
          </a:solidFill>
          <a:ln w="9525" cap="flat" cmpd="sng">
            <a:solidFill>
              <a:srgbClr val="17365D"/>
            </a:solidFill>
            <a:prstDash val="solid"/>
            <a:round/>
            <a:headEnd type="none" w="sm" len="sm"/>
            <a:tailEnd type="none" w="sm" len="sm"/>
          </a:ln>
          <a:effectLst>
            <a:outerShdw blurRad="40000" dist="23000" dir="5400000" rotWithShape="0">
              <a:srgbClr val="000000">
                <a:alpha val="33725"/>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200"/>
              <a:buFont typeface="Arial"/>
              <a:buNone/>
            </a:pPr>
            <a:r>
              <a:rPr lang="en-US" sz="7200" b="1" u="sng">
                <a:solidFill>
                  <a:schemeClr val="lt1"/>
                </a:solidFill>
                <a:latin typeface="Calibri"/>
                <a:ea typeface="Calibri"/>
                <a:cs typeface="Calibri"/>
                <a:sym typeface="Calibri"/>
              </a:rPr>
              <a:t>Sustainable Mussel Tape</a:t>
            </a:r>
            <a:endParaRPr sz="7200" b="0" i="0" u="sng"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Song Leav, Anya Mittal, Elisa Rivero, Noah Stein, </a:t>
            </a:r>
            <a:endParaRPr sz="4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Sophia Tang, LiSun Tormey, Amanda Zhang</a:t>
            </a:r>
            <a:endParaRPr sz="48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Acton-Boxborough Regional High School, Acton, MA</a:t>
            </a:r>
            <a:endParaRPr sz="4800" b="0" i="0" u="none" strike="noStrike" cap="none">
              <a:solidFill>
                <a:schemeClr val="lt1"/>
              </a:solidFill>
              <a:latin typeface="Calibri"/>
              <a:ea typeface="Calibri"/>
              <a:cs typeface="Calibri"/>
              <a:sym typeface="Calibri"/>
            </a:endParaRPr>
          </a:p>
        </p:txBody>
      </p:sp>
      <p:sp>
        <p:nvSpPr>
          <p:cNvPr id="87" name="Google Shape;87;p14"/>
          <p:cNvSpPr/>
          <p:nvPr/>
        </p:nvSpPr>
        <p:spPr>
          <a:xfrm>
            <a:off x="644288" y="3907121"/>
            <a:ext cx="17830800" cy="1143000"/>
          </a:xfrm>
          <a:prstGeom prst="rect">
            <a:avLst/>
          </a:prstGeom>
          <a:solidFill>
            <a:srgbClr val="7F7F7F"/>
          </a:solidFill>
          <a:ln w="9525" cap="flat" cmpd="sng">
            <a:solidFill>
              <a:srgbClr val="7F7F7F"/>
            </a:solidFill>
            <a:prstDash val="solid"/>
            <a:round/>
            <a:headEnd type="none" w="sm" len="sm"/>
            <a:tailEnd type="none" w="sm" len="sm"/>
          </a:ln>
          <a:effectLst>
            <a:outerShdw blurRad="40000" dist="23000" dir="5400000" rotWithShape="0">
              <a:srgbClr val="000000">
                <a:alpha val="33725"/>
              </a:srgbClr>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6600"/>
              <a:buFont typeface="Arial"/>
              <a:buNone/>
            </a:pPr>
            <a:r>
              <a:rPr lang="en-US" sz="6600" b="0" i="0" u="none" strike="noStrike" cap="none">
                <a:solidFill>
                  <a:schemeClr val="lt1"/>
                </a:solidFill>
                <a:latin typeface="Calibri"/>
                <a:ea typeface="Calibri"/>
                <a:cs typeface="Calibri"/>
                <a:sym typeface="Calibri"/>
              </a:rPr>
              <a:t> Introduction &amp; Project Details</a:t>
            </a:r>
            <a:endParaRPr sz="6600" b="0" i="0" u="none" strike="noStrike" cap="none">
              <a:solidFill>
                <a:schemeClr val="lt1"/>
              </a:solidFill>
              <a:latin typeface="Calibri"/>
              <a:ea typeface="Calibri"/>
              <a:cs typeface="Calibri"/>
              <a:sym typeface="Calibri"/>
            </a:endParaRPr>
          </a:p>
        </p:txBody>
      </p:sp>
      <p:sp>
        <p:nvSpPr>
          <p:cNvPr id="88" name="Google Shape;88;p14"/>
          <p:cNvSpPr/>
          <p:nvPr/>
        </p:nvSpPr>
        <p:spPr>
          <a:xfrm>
            <a:off x="18973102" y="3907184"/>
            <a:ext cx="17830800" cy="1143000"/>
          </a:xfrm>
          <a:prstGeom prst="rect">
            <a:avLst/>
          </a:prstGeom>
          <a:solidFill>
            <a:srgbClr val="7F7F7F"/>
          </a:solidFill>
          <a:ln w="9525" cap="flat" cmpd="sng">
            <a:solidFill>
              <a:srgbClr val="7F7F7F"/>
            </a:solidFill>
            <a:prstDash val="solid"/>
            <a:round/>
            <a:headEnd type="none" w="sm" len="sm"/>
            <a:tailEnd type="none" w="sm" len="sm"/>
          </a:ln>
          <a:effectLst>
            <a:outerShdw blurRad="40000" dist="23000" dir="5400000" rotWithShape="0">
              <a:srgbClr val="000000">
                <a:alpha val="33725"/>
              </a:srgbClr>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6600"/>
              <a:buFont typeface="Arial"/>
              <a:buNone/>
            </a:pPr>
            <a:r>
              <a:rPr lang="en-US" sz="6600" b="0" i="0" u="none" strike="noStrike" cap="none">
                <a:solidFill>
                  <a:schemeClr val="lt1"/>
                </a:solidFill>
                <a:latin typeface="Calibri"/>
                <a:ea typeface="Calibri"/>
                <a:cs typeface="Calibri"/>
                <a:sym typeface="Calibri"/>
              </a:rPr>
              <a:t>Experiments We Did &amp;/or Planned</a:t>
            </a:r>
            <a:endParaRPr sz="6600" b="0" i="0" u="none" strike="noStrike" cap="none">
              <a:solidFill>
                <a:schemeClr val="lt1"/>
              </a:solidFill>
              <a:latin typeface="Calibri"/>
              <a:ea typeface="Calibri"/>
              <a:cs typeface="Calibri"/>
              <a:sym typeface="Calibri"/>
            </a:endParaRPr>
          </a:p>
        </p:txBody>
      </p:sp>
      <p:sp>
        <p:nvSpPr>
          <p:cNvPr id="89" name="Google Shape;89;p14"/>
          <p:cNvSpPr/>
          <p:nvPr/>
        </p:nvSpPr>
        <p:spPr>
          <a:xfrm>
            <a:off x="18973125" y="5423775"/>
            <a:ext cx="17830800" cy="14643600"/>
          </a:xfrm>
          <a:prstGeom prst="rect">
            <a:avLst/>
          </a:prstGeom>
          <a:noFill/>
          <a:ln w="9525" cap="flat" cmpd="sng">
            <a:solidFill>
              <a:srgbClr val="7F7F7F"/>
            </a:solidFill>
            <a:prstDash val="solid"/>
            <a:round/>
            <a:headEnd type="none" w="sm" len="sm"/>
            <a:tailEnd type="none" w="sm" len="sm"/>
          </a:ln>
          <a:effectLst>
            <a:outerShdw blurRad="40000" dist="23000" dir="5400000" rotWithShape="0">
              <a:srgbClr val="000000">
                <a:alpha val="33725"/>
              </a:srgbClr>
            </a:outerShdw>
          </a:effectLst>
        </p:spPr>
        <p:txBody>
          <a:bodyPr spcFirstLastPara="1" wrap="square" lIns="91425" tIns="45700" rIns="91425" bIns="45700" anchor="t" anchorCtr="0">
            <a:noAutofit/>
          </a:bodyPr>
          <a:lstStyle/>
          <a:p>
            <a:pPr marL="457200" lvl="0" indent="0" algn="l" rtl="0">
              <a:spcBef>
                <a:spcPts val="0"/>
              </a:spcBef>
              <a:spcAft>
                <a:spcPts val="0"/>
              </a:spcAft>
              <a:buClr>
                <a:schemeClr val="dk1"/>
              </a:buClr>
              <a:buSzPts val="1100"/>
              <a:buFont typeface="Arial"/>
              <a:buNone/>
            </a:pPr>
            <a:r>
              <a:rPr lang="en-US" sz="5600">
                <a:solidFill>
                  <a:schemeClr val="dk1"/>
                </a:solidFill>
                <a:latin typeface="Calibri"/>
                <a:ea typeface="Calibri"/>
                <a:cs typeface="Calibri"/>
                <a:sym typeface="Calibri"/>
              </a:rPr>
              <a:t>We were not able to test this system this year, but our plan would be to insert an mfp-3 and mfp-5 producing gene into </a:t>
            </a:r>
            <a:r>
              <a:rPr lang="en-US" sz="5600" i="1">
                <a:solidFill>
                  <a:schemeClr val="dk1"/>
                </a:solidFill>
                <a:latin typeface="Calibri"/>
                <a:ea typeface="Calibri"/>
                <a:cs typeface="Calibri"/>
                <a:sym typeface="Calibri"/>
              </a:rPr>
              <a:t>E. coli</a:t>
            </a:r>
            <a:r>
              <a:rPr lang="en-US" sz="5600">
                <a:solidFill>
                  <a:schemeClr val="dk1"/>
                </a:solidFill>
                <a:latin typeface="Calibri"/>
                <a:ea typeface="Calibri"/>
                <a:cs typeface="Calibri"/>
                <a:sym typeface="Calibri"/>
              </a:rPr>
              <a:t> to obtain DOPA. We would then put this sticky substance onto sustainably sourced paper backing to create our tape product.</a:t>
            </a:r>
            <a:endParaRPr sz="4800">
              <a:latin typeface="Calibri"/>
              <a:ea typeface="Calibri"/>
              <a:cs typeface="Calibri"/>
              <a:sym typeface="Calibri"/>
            </a:endParaRPr>
          </a:p>
          <a:p>
            <a:pPr marL="0" marR="0" lvl="0" indent="0" algn="l" rtl="0">
              <a:lnSpc>
                <a:spcPct val="100000"/>
              </a:lnSpc>
              <a:spcBef>
                <a:spcPts val="0"/>
              </a:spcBef>
              <a:spcAft>
                <a:spcPts val="0"/>
              </a:spcAft>
              <a:buNone/>
            </a:pPr>
            <a:endParaRPr sz="4800">
              <a:latin typeface="Calibri"/>
              <a:ea typeface="Calibri"/>
              <a:cs typeface="Calibri"/>
              <a:sym typeface="Calibri"/>
            </a:endParaRPr>
          </a:p>
        </p:txBody>
      </p:sp>
      <p:sp>
        <p:nvSpPr>
          <p:cNvPr id="90" name="Google Shape;90;p14"/>
          <p:cNvSpPr txBox="1"/>
          <p:nvPr/>
        </p:nvSpPr>
        <p:spPr>
          <a:xfrm>
            <a:off x="41869741" y="7774703"/>
            <a:ext cx="184666"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91" name="Google Shape;91;p14"/>
          <p:cNvPicPr preferRelativeResize="0"/>
          <p:nvPr/>
        </p:nvPicPr>
        <p:blipFill rotWithShape="1">
          <a:blip r:embed="rId3">
            <a:alphaModFix/>
          </a:blip>
          <a:srcRect l="4644" t="21534" r="4644" b="37788"/>
          <a:stretch/>
        </p:blipFill>
        <p:spPr>
          <a:xfrm>
            <a:off x="26697100" y="640950"/>
            <a:ext cx="9837248" cy="2460100"/>
          </a:xfrm>
          <a:prstGeom prst="rect">
            <a:avLst/>
          </a:prstGeom>
          <a:noFill/>
          <a:ln>
            <a:noFill/>
          </a:ln>
        </p:spPr>
      </p:pic>
      <p:pic>
        <p:nvPicPr>
          <p:cNvPr id="92" name="Google Shape;92;p14"/>
          <p:cNvPicPr preferRelativeResize="0"/>
          <p:nvPr/>
        </p:nvPicPr>
        <p:blipFill>
          <a:blip r:embed="rId4">
            <a:alphaModFix/>
          </a:blip>
          <a:stretch>
            <a:fillRect/>
          </a:stretch>
        </p:blipFill>
        <p:spPr>
          <a:xfrm>
            <a:off x="25909773" y="9898523"/>
            <a:ext cx="4851153" cy="9864050"/>
          </a:xfrm>
          <a:prstGeom prst="rect">
            <a:avLst/>
          </a:prstGeom>
          <a:noFill/>
          <a:ln>
            <a:noFill/>
          </a:ln>
        </p:spPr>
      </p:pic>
      <p:pic>
        <p:nvPicPr>
          <p:cNvPr id="2" name="Picture 1" descr="ABBioBuilders.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10508" y="437884"/>
            <a:ext cx="5421583" cy="306345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7"/>
        <p:cNvGrpSpPr/>
        <p:nvPr/>
      </p:nvGrpSpPr>
      <p:grpSpPr>
        <a:xfrm>
          <a:off x="0" y="0"/>
          <a:ext cx="0" cy="0"/>
          <a:chOff x="0" y="0"/>
          <a:chExt cx="0" cy="0"/>
        </a:xfrm>
      </p:grpSpPr>
      <p:sp>
        <p:nvSpPr>
          <p:cNvPr id="98" name="Google Shape;98;p1"/>
          <p:cNvSpPr/>
          <p:nvPr/>
        </p:nvSpPr>
        <p:spPr>
          <a:xfrm>
            <a:off x="19049200" y="5512198"/>
            <a:ext cx="17830800" cy="5783400"/>
          </a:xfrm>
          <a:prstGeom prst="rect">
            <a:avLst/>
          </a:prstGeom>
          <a:noFill/>
          <a:ln w="9525" cap="flat" cmpd="sng">
            <a:solidFill>
              <a:srgbClr val="7F7F7F"/>
            </a:solidFill>
            <a:prstDash val="solid"/>
            <a:round/>
            <a:headEnd type="none" w="sm" len="sm"/>
            <a:tailEnd type="none" w="sm" len="sm"/>
          </a:ln>
          <a:effectLst>
            <a:outerShdw blurRad="40000" dist="23000" dir="5400000" rotWithShape="0">
              <a:srgbClr val="000000">
                <a:alpha val="33725"/>
              </a:srgbClr>
            </a:outerShdw>
          </a:effectLst>
        </p:spPr>
        <p:txBody>
          <a:bodyPr spcFirstLastPara="1" wrap="square" lIns="91425" tIns="45700" rIns="91425" bIns="45700" anchor="t" anchorCtr="0">
            <a:noAutofit/>
          </a:bodyPr>
          <a:lstStyle/>
          <a:p>
            <a:pPr marL="914400" lvl="0" indent="-584200" algn="l" rtl="0">
              <a:lnSpc>
                <a:spcPct val="200000"/>
              </a:lnSpc>
              <a:spcBef>
                <a:spcPts val="0"/>
              </a:spcBef>
              <a:spcAft>
                <a:spcPts val="0"/>
              </a:spcAft>
              <a:buClr>
                <a:schemeClr val="dk1"/>
              </a:buClr>
              <a:buSzPts val="5600"/>
              <a:buFont typeface="Calibri"/>
              <a:buChar char="●"/>
            </a:pPr>
            <a:r>
              <a:rPr lang="en-US" sz="5600">
                <a:solidFill>
                  <a:schemeClr val="dk1"/>
                </a:solidFill>
                <a:latin typeface="Calibri"/>
                <a:ea typeface="Calibri"/>
                <a:cs typeface="Calibri"/>
                <a:sym typeface="Calibri"/>
              </a:rPr>
              <a:t>Leaders: Song Leav, Amanda Zhang </a:t>
            </a:r>
            <a:endParaRPr sz="5600">
              <a:solidFill>
                <a:schemeClr val="dk1"/>
              </a:solidFill>
              <a:latin typeface="Calibri"/>
              <a:ea typeface="Calibri"/>
              <a:cs typeface="Calibri"/>
              <a:sym typeface="Calibri"/>
            </a:endParaRPr>
          </a:p>
          <a:p>
            <a:pPr marL="914400" lvl="0" indent="-584200" algn="l" rtl="0">
              <a:lnSpc>
                <a:spcPct val="200000"/>
              </a:lnSpc>
              <a:spcBef>
                <a:spcPts val="0"/>
              </a:spcBef>
              <a:spcAft>
                <a:spcPts val="0"/>
              </a:spcAft>
              <a:buClr>
                <a:schemeClr val="dk1"/>
              </a:buClr>
              <a:buSzPts val="5600"/>
              <a:buFont typeface="Calibri"/>
              <a:buChar char="●"/>
            </a:pPr>
            <a:r>
              <a:rPr lang="en-US" sz="5600">
                <a:solidFill>
                  <a:schemeClr val="dk1"/>
                </a:solidFill>
                <a:latin typeface="Calibri"/>
                <a:ea typeface="Calibri"/>
                <a:cs typeface="Calibri"/>
                <a:sym typeface="Calibri"/>
              </a:rPr>
              <a:t>Returning Members: Anya Mittal</a:t>
            </a:r>
            <a:endParaRPr sz="5600">
              <a:solidFill>
                <a:schemeClr val="dk1"/>
              </a:solidFill>
              <a:latin typeface="Calibri"/>
              <a:ea typeface="Calibri"/>
              <a:cs typeface="Calibri"/>
              <a:sym typeface="Calibri"/>
            </a:endParaRPr>
          </a:p>
          <a:p>
            <a:pPr marL="914400" lvl="0" indent="-584200" algn="l" rtl="0">
              <a:lnSpc>
                <a:spcPct val="115000"/>
              </a:lnSpc>
              <a:spcBef>
                <a:spcPts val="0"/>
              </a:spcBef>
              <a:spcAft>
                <a:spcPts val="0"/>
              </a:spcAft>
              <a:buClr>
                <a:schemeClr val="dk1"/>
              </a:buClr>
              <a:buSzPts val="5600"/>
              <a:buFont typeface="Calibri"/>
              <a:buChar char="●"/>
            </a:pPr>
            <a:r>
              <a:rPr lang="en-US" sz="5600">
                <a:solidFill>
                  <a:schemeClr val="dk1"/>
                </a:solidFill>
                <a:latin typeface="Calibri"/>
                <a:ea typeface="Calibri"/>
                <a:cs typeface="Calibri"/>
                <a:sym typeface="Calibri"/>
              </a:rPr>
              <a:t>New Members: Elisa Rivero, Noah Stein, Sophia Tang, LiSun Tormey </a:t>
            </a:r>
            <a:endParaRPr sz="4600">
              <a:solidFill>
                <a:schemeClr val="dk1"/>
              </a:solidFill>
              <a:latin typeface="Calibri"/>
              <a:ea typeface="Calibri"/>
              <a:cs typeface="Calibri"/>
              <a:sym typeface="Calibri"/>
            </a:endParaRPr>
          </a:p>
        </p:txBody>
      </p:sp>
      <p:sp>
        <p:nvSpPr>
          <p:cNvPr id="99" name="Google Shape;99;p1"/>
          <p:cNvSpPr/>
          <p:nvPr/>
        </p:nvSpPr>
        <p:spPr>
          <a:xfrm>
            <a:off x="19061866" y="3907121"/>
            <a:ext cx="17830800" cy="1143000"/>
          </a:xfrm>
          <a:prstGeom prst="rect">
            <a:avLst/>
          </a:prstGeom>
          <a:solidFill>
            <a:srgbClr val="7F7F7F"/>
          </a:solidFill>
          <a:ln w="9525" cap="flat" cmpd="sng">
            <a:solidFill>
              <a:srgbClr val="7F7F7F"/>
            </a:solidFill>
            <a:prstDash val="solid"/>
            <a:round/>
            <a:headEnd type="none" w="sm" len="sm"/>
            <a:tailEnd type="none" w="sm" len="sm"/>
          </a:ln>
          <a:effectLst>
            <a:outerShdw blurRad="40000" dist="23000" dir="5400000" rotWithShape="0">
              <a:srgbClr val="000000">
                <a:alpha val="33725"/>
              </a:srgbClr>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6600"/>
              <a:buFont typeface="Arial"/>
              <a:buNone/>
            </a:pPr>
            <a:r>
              <a:rPr lang="en-US" sz="6600" b="0" i="0" u="none" strike="noStrike" cap="none">
                <a:solidFill>
                  <a:schemeClr val="lt1"/>
                </a:solidFill>
                <a:latin typeface="Calibri"/>
                <a:ea typeface="Calibri"/>
                <a:cs typeface="Calibri"/>
                <a:sym typeface="Calibri"/>
              </a:rPr>
              <a:t>About This Year’s Team</a:t>
            </a:r>
            <a:endParaRPr sz="6600" b="0" i="0" u="none" strike="noStrike" cap="none">
              <a:solidFill>
                <a:schemeClr val="lt1"/>
              </a:solidFill>
              <a:latin typeface="Calibri"/>
              <a:ea typeface="Calibri"/>
              <a:cs typeface="Calibri"/>
              <a:sym typeface="Calibri"/>
            </a:endParaRPr>
          </a:p>
        </p:txBody>
      </p:sp>
      <p:sp>
        <p:nvSpPr>
          <p:cNvPr id="100" name="Google Shape;100;p1"/>
          <p:cNvSpPr/>
          <p:nvPr/>
        </p:nvSpPr>
        <p:spPr>
          <a:xfrm>
            <a:off x="640490" y="3907184"/>
            <a:ext cx="17830800" cy="1143000"/>
          </a:xfrm>
          <a:prstGeom prst="rect">
            <a:avLst/>
          </a:prstGeom>
          <a:solidFill>
            <a:srgbClr val="7F7F7F"/>
          </a:solidFill>
          <a:ln w="9525" cap="flat" cmpd="sng">
            <a:solidFill>
              <a:srgbClr val="7F7F7F"/>
            </a:solidFill>
            <a:prstDash val="solid"/>
            <a:round/>
            <a:headEnd type="none" w="sm" len="sm"/>
            <a:tailEnd type="none" w="sm" len="sm"/>
          </a:ln>
          <a:effectLst>
            <a:outerShdw blurRad="40000" dist="23000" dir="5400000" rotWithShape="0">
              <a:srgbClr val="000000">
                <a:alpha val="33725"/>
              </a:srgbClr>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6600"/>
              <a:buFont typeface="Arial"/>
              <a:buNone/>
            </a:pPr>
            <a:r>
              <a:rPr lang="en-US" sz="6600" b="0" i="0" u="none" strike="noStrike" cap="none">
                <a:solidFill>
                  <a:schemeClr val="lt1"/>
                </a:solidFill>
                <a:latin typeface="Calibri"/>
                <a:ea typeface="Calibri"/>
                <a:cs typeface="Calibri"/>
                <a:sym typeface="Calibri"/>
              </a:rPr>
              <a:t>Challenge for Next Year’s Team</a:t>
            </a:r>
            <a:endParaRPr sz="6600" b="0" i="0" u="none" strike="noStrike" cap="none">
              <a:solidFill>
                <a:schemeClr val="lt1"/>
              </a:solidFill>
              <a:latin typeface="Calibri"/>
              <a:ea typeface="Calibri"/>
              <a:cs typeface="Calibri"/>
              <a:sym typeface="Calibri"/>
            </a:endParaRPr>
          </a:p>
        </p:txBody>
      </p:sp>
      <p:sp>
        <p:nvSpPr>
          <p:cNvPr id="101" name="Google Shape;101;p1"/>
          <p:cNvSpPr/>
          <p:nvPr/>
        </p:nvSpPr>
        <p:spPr>
          <a:xfrm>
            <a:off x="19101323" y="11490458"/>
            <a:ext cx="17830800" cy="1143000"/>
          </a:xfrm>
          <a:prstGeom prst="rect">
            <a:avLst/>
          </a:prstGeom>
          <a:solidFill>
            <a:srgbClr val="7F7F7F"/>
          </a:solidFill>
          <a:ln w="9525" cap="flat" cmpd="sng">
            <a:solidFill>
              <a:srgbClr val="7F7F7F"/>
            </a:solidFill>
            <a:prstDash val="solid"/>
            <a:round/>
            <a:headEnd type="none" w="sm" len="sm"/>
            <a:tailEnd type="none" w="sm" len="sm"/>
          </a:ln>
          <a:effectLst>
            <a:outerShdw blurRad="40000" dist="23000" dir="5400000" rotWithShape="0">
              <a:srgbClr val="000000">
                <a:alpha val="33725"/>
              </a:srgbClr>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6600"/>
              <a:buFont typeface="Arial"/>
              <a:buNone/>
            </a:pPr>
            <a:r>
              <a:rPr lang="en-US" sz="6600" b="0" i="0" u="none" strike="noStrike" cap="none">
                <a:solidFill>
                  <a:schemeClr val="lt1"/>
                </a:solidFill>
                <a:latin typeface="Calibri"/>
                <a:ea typeface="Calibri"/>
                <a:cs typeface="Calibri"/>
                <a:sym typeface="Calibri"/>
              </a:rPr>
              <a:t>References &amp; Acknowledgements</a:t>
            </a:r>
            <a:endParaRPr sz="6600" b="0" i="0" u="none" strike="noStrike" cap="none">
              <a:solidFill>
                <a:schemeClr val="lt1"/>
              </a:solidFill>
              <a:latin typeface="Calibri"/>
              <a:ea typeface="Calibri"/>
              <a:cs typeface="Calibri"/>
              <a:sym typeface="Calibri"/>
            </a:endParaRPr>
          </a:p>
        </p:txBody>
      </p:sp>
      <p:sp>
        <p:nvSpPr>
          <p:cNvPr id="102" name="Google Shape;102;p1"/>
          <p:cNvSpPr/>
          <p:nvPr/>
        </p:nvSpPr>
        <p:spPr>
          <a:xfrm>
            <a:off x="19101325" y="12675925"/>
            <a:ext cx="17830800" cy="7902900"/>
          </a:xfrm>
          <a:prstGeom prst="rect">
            <a:avLst/>
          </a:prstGeom>
          <a:noFill/>
          <a:ln w="9525" cap="flat" cmpd="sng">
            <a:solidFill>
              <a:srgbClr val="7F7F7F"/>
            </a:solidFill>
            <a:prstDash val="solid"/>
            <a:round/>
            <a:headEnd type="none" w="sm" len="sm"/>
            <a:tailEnd type="none" w="sm" len="sm"/>
          </a:ln>
          <a:effectLst>
            <a:outerShdw blurRad="40000" dist="23000" dir="5400000" rotWithShape="0">
              <a:srgbClr val="000000">
                <a:alpha val="33725"/>
              </a:srgbClr>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3600"/>
              <a:buFont typeface="Arial"/>
              <a:buNone/>
            </a:pPr>
            <a:r>
              <a:rPr lang="en-US" sz="4900">
                <a:solidFill>
                  <a:schemeClr val="dk1"/>
                </a:solidFill>
                <a:latin typeface="Calibri"/>
                <a:ea typeface="Calibri"/>
                <a:cs typeface="Calibri"/>
                <a:sym typeface="Calibri"/>
              </a:rPr>
              <a:t>Acknowledgements:</a:t>
            </a:r>
            <a:endParaRPr sz="4900" b="0" i="0" u="none" strike="noStrike" cap="none">
              <a:solidFill>
                <a:srgbClr val="000000"/>
              </a:solidFill>
              <a:latin typeface="Calibri"/>
              <a:ea typeface="Calibri"/>
              <a:cs typeface="Calibri"/>
              <a:sym typeface="Calibri"/>
            </a:endParaRPr>
          </a:p>
          <a:p>
            <a:pPr marL="914400" marR="0" lvl="0" indent="-539750" algn="l" rtl="0">
              <a:lnSpc>
                <a:spcPct val="100000"/>
              </a:lnSpc>
              <a:spcBef>
                <a:spcPts val="0"/>
              </a:spcBef>
              <a:spcAft>
                <a:spcPts val="0"/>
              </a:spcAft>
              <a:buClr>
                <a:schemeClr val="dk1"/>
              </a:buClr>
              <a:buSzPts val="4900"/>
              <a:buFont typeface="Calibri"/>
              <a:buChar char="●"/>
            </a:pPr>
            <a:r>
              <a:rPr lang="en-US" sz="4900">
                <a:solidFill>
                  <a:schemeClr val="dk1"/>
                </a:solidFill>
                <a:latin typeface="Calibri"/>
                <a:ea typeface="Calibri"/>
                <a:cs typeface="Calibri"/>
                <a:sym typeface="Calibri"/>
              </a:rPr>
              <a:t>Aaron Mathieu (Advisor)</a:t>
            </a:r>
            <a:endParaRPr sz="4900">
              <a:solidFill>
                <a:schemeClr val="dk1"/>
              </a:solidFill>
              <a:latin typeface="Calibri"/>
              <a:ea typeface="Calibri"/>
              <a:cs typeface="Calibri"/>
              <a:sym typeface="Calibri"/>
            </a:endParaRPr>
          </a:p>
          <a:p>
            <a:pPr marL="914400" marR="0" lvl="0" indent="-539750" algn="l" rtl="0">
              <a:lnSpc>
                <a:spcPct val="100000"/>
              </a:lnSpc>
              <a:spcBef>
                <a:spcPts val="0"/>
              </a:spcBef>
              <a:spcAft>
                <a:spcPts val="0"/>
              </a:spcAft>
              <a:buClr>
                <a:schemeClr val="dk1"/>
              </a:buClr>
              <a:buSzPts val="4900"/>
              <a:buFont typeface="Calibri"/>
              <a:buChar char="●"/>
            </a:pPr>
            <a:r>
              <a:rPr lang="en-US" sz="4900">
                <a:solidFill>
                  <a:schemeClr val="dk1"/>
                </a:solidFill>
                <a:latin typeface="Calibri"/>
                <a:ea typeface="Calibri"/>
                <a:cs typeface="Calibri"/>
                <a:sym typeface="Calibri"/>
              </a:rPr>
              <a:t>Dr. Radhakrishna Sanka (Mentor)</a:t>
            </a:r>
            <a:endParaRPr sz="49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endParaRPr sz="1100">
              <a:solidFill>
                <a:schemeClr val="dk1"/>
              </a:solidFill>
              <a:latin typeface="Calibri"/>
              <a:ea typeface="Calibri"/>
              <a:cs typeface="Calibri"/>
              <a:sym typeface="Calibri"/>
            </a:endParaRPr>
          </a:p>
          <a:p>
            <a:pPr marL="914400" lvl="0" indent="-368300" algn="l" rtl="0">
              <a:spcBef>
                <a:spcPts val="1200"/>
              </a:spcBef>
              <a:spcAft>
                <a:spcPts val="0"/>
              </a:spcAft>
              <a:buClr>
                <a:schemeClr val="dk1"/>
              </a:buClr>
              <a:buSzPts val="2200"/>
              <a:buFont typeface="Calibri"/>
              <a:buChar char="●"/>
            </a:pPr>
            <a:r>
              <a:rPr lang="en-US" sz="2200">
                <a:solidFill>
                  <a:schemeClr val="dk1"/>
                </a:solidFill>
                <a:latin typeface="Calibri"/>
                <a:ea typeface="Calibri"/>
                <a:cs typeface="Calibri"/>
                <a:sym typeface="Calibri"/>
              </a:rPr>
              <a:t>“A Joined-up Approach to Adhesives and Sustainability.” </a:t>
            </a:r>
            <a:r>
              <a:rPr lang="en-US" sz="2200" i="1">
                <a:solidFill>
                  <a:schemeClr val="dk1"/>
                </a:solidFill>
                <a:latin typeface="Calibri"/>
                <a:ea typeface="Calibri"/>
                <a:cs typeface="Calibri"/>
                <a:sym typeface="Calibri"/>
              </a:rPr>
              <a:t>Berry Global News</a:t>
            </a:r>
            <a:r>
              <a:rPr lang="en-US" sz="2200">
                <a:solidFill>
                  <a:schemeClr val="dk1"/>
                </a:solidFill>
                <a:latin typeface="Calibri"/>
                <a:ea typeface="Calibri"/>
                <a:cs typeface="Calibri"/>
                <a:sym typeface="Calibri"/>
              </a:rPr>
              <a:t>, 23 Nov. 2021, www.berryglobal.com/en/news/articles/a-joined-up-approach-to-adhesives-and-sustainability.  </a:t>
            </a:r>
            <a:endParaRPr sz="2200">
              <a:solidFill>
                <a:schemeClr val="dk1"/>
              </a:solidFill>
              <a:latin typeface="Calibri"/>
              <a:ea typeface="Calibri"/>
              <a:cs typeface="Calibri"/>
              <a:sym typeface="Calibri"/>
            </a:endParaRPr>
          </a:p>
          <a:p>
            <a:pPr marL="914400" lvl="0" indent="-368300" algn="l" rtl="0">
              <a:spcBef>
                <a:spcPts val="0"/>
              </a:spcBef>
              <a:spcAft>
                <a:spcPts val="0"/>
              </a:spcAft>
              <a:buClr>
                <a:schemeClr val="dk1"/>
              </a:buClr>
              <a:buSzPts val="2200"/>
              <a:buFont typeface="Calibri"/>
              <a:buChar char="●"/>
            </a:pPr>
            <a:r>
              <a:rPr lang="en-US" sz="2200">
                <a:solidFill>
                  <a:schemeClr val="dk1"/>
                </a:solidFill>
                <a:latin typeface="Calibri"/>
                <a:ea typeface="Calibri"/>
                <a:cs typeface="Calibri"/>
                <a:sym typeface="Calibri"/>
              </a:rPr>
              <a:t>Harrington, M. J., Jehle, F., &amp; Priemel, T. (2018). Mussel byssus structure‐function and fabrication as inspiration for biotechnological production of advanced materials. Biotechnology Journal, 13(12): 1800133. doi:10.1002/biot.201800133.</a:t>
            </a:r>
            <a:endParaRPr sz="2200">
              <a:solidFill>
                <a:schemeClr val="dk1"/>
              </a:solidFill>
              <a:latin typeface="Calibri"/>
              <a:ea typeface="Calibri"/>
              <a:cs typeface="Calibri"/>
              <a:sym typeface="Calibri"/>
            </a:endParaRPr>
          </a:p>
          <a:p>
            <a:pPr marL="914400" lvl="0" indent="-368300" algn="l" rtl="0">
              <a:spcBef>
                <a:spcPts val="0"/>
              </a:spcBef>
              <a:spcAft>
                <a:spcPts val="0"/>
              </a:spcAft>
              <a:buClr>
                <a:schemeClr val="dk1"/>
              </a:buClr>
              <a:buSzPts val="2200"/>
              <a:buFont typeface="Calibri"/>
              <a:buChar char="●"/>
            </a:pPr>
            <a:r>
              <a:rPr lang="en-US" sz="2200">
                <a:solidFill>
                  <a:schemeClr val="dk1"/>
                </a:solidFill>
                <a:highlight>
                  <a:srgbClr val="FFFFFF"/>
                </a:highlight>
                <a:latin typeface="Calibri"/>
                <a:ea typeface="Calibri"/>
                <a:cs typeface="Calibri"/>
                <a:sym typeface="Calibri"/>
              </a:rPr>
              <a:t>“Industry Insights: Making Sustainable Choices in the Adhesive Tape Market.” ECHOtape. </a:t>
            </a:r>
            <a:endParaRPr sz="2200">
              <a:solidFill>
                <a:schemeClr val="dk1"/>
              </a:solidFill>
              <a:latin typeface="Calibri"/>
              <a:ea typeface="Calibri"/>
              <a:cs typeface="Calibri"/>
              <a:sym typeface="Calibri"/>
            </a:endParaRPr>
          </a:p>
          <a:p>
            <a:pPr marL="914400" lvl="0" indent="-368300" algn="l" rtl="0">
              <a:spcBef>
                <a:spcPts val="0"/>
              </a:spcBef>
              <a:spcAft>
                <a:spcPts val="0"/>
              </a:spcAft>
              <a:buClr>
                <a:schemeClr val="dk1"/>
              </a:buClr>
              <a:buSzPts val="2200"/>
              <a:buFont typeface="Calibri"/>
              <a:buChar char="●"/>
            </a:pPr>
            <a:r>
              <a:rPr lang="en-US" sz="2200">
                <a:solidFill>
                  <a:schemeClr val="dk1"/>
                </a:solidFill>
                <a:highlight>
                  <a:srgbClr val="FFFFFF"/>
                </a:highlight>
                <a:latin typeface="Calibri"/>
                <a:ea typeface="Calibri"/>
                <a:cs typeface="Calibri"/>
                <a:sym typeface="Calibri"/>
              </a:rPr>
              <a:t>Kan Y, Danner EW, Israelachvili JN, Chen Y, Waite JH (2014) Boronate Complex Formation with Dopa Containing Mussel Adhesive Protein Retards pH-Induced Oxidation and Enables Adhesion to Mica. PLoS ONE 9(10): e108869. </a:t>
            </a:r>
            <a:r>
              <a:rPr lang="en-US" sz="2200">
                <a:solidFill>
                  <a:schemeClr val="dk1"/>
                </a:solidFill>
                <a:highlight>
                  <a:srgbClr val="FFFFFF"/>
                </a:highlight>
                <a:uFill>
                  <a:noFill/>
                </a:uFill>
                <a:latin typeface="Calibri"/>
                <a:ea typeface="Calibri"/>
                <a:cs typeface="Calibri"/>
                <a:sym typeface="Calibri"/>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https://doi.org/10.1371/journal.pone.0108869</a:t>
            </a:r>
            <a:endParaRPr sz="2200">
              <a:solidFill>
                <a:schemeClr val="dk1"/>
              </a:solidFill>
              <a:highlight>
                <a:srgbClr val="FFFFFF"/>
              </a:highlight>
              <a:latin typeface="Calibri"/>
              <a:ea typeface="Calibri"/>
              <a:cs typeface="Calibri"/>
              <a:sym typeface="Calibri"/>
            </a:endParaRPr>
          </a:p>
          <a:p>
            <a:pPr marL="914400" lvl="0" indent="-368300" algn="l" rtl="0">
              <a:spcBef>
                <a:spcPts val="0"/>
              </a:spcBef>
              <a:spcAft>
                <a:spcPts val="0"/>
              </a:spcAft>
              <a:buClr>
                <a:schemeClr val="dk1"/>
              </a:buClr>
              <a:buSzPts val="2200"/>
              <a:buFont typeface="Calibri"/>
              <a:buChar char="●"/>
            </a:pPr>
            <a:r>
              <a:rPr lang="en-US" sz="2200">
                <a:solidFill>
                  <a:schemeClr val="dk1"/>
                </a:solidFill>
                <a:highlight>
                  <a:srgbClr val="FFFFFF"/>
                </a:highlight>
                <a:latin typeface="Calibri"/>
                <a:ea typeface="Calibri"/>
                <a:cs typeface="Calibri"/>
                <a:sym typeface="Calibri"/>
              </a:rPr>
              <a:t>Lee, Bruce P et al. “Mussel-Inspired Adhesives and Coatings.” </a:t>
            </a:r>
            <a:r>
              <a:rPr lang="en-US" sz="2200" i="1">
                <a:solidFill>
                  <a:schemeClr val="dk1"/>
                </a:solidFill>
                <a:highlight>
                  <a:srgbClr val="FFFFFF"/>
                </a:highlight>
                <a:latin typeface="Calibri"/>
                <a:ea typeface="Calibri"/>
                <a:cs typeface="Calibri"/>
                <a:sym typeface="Calibri"/>
              </a:rPr>
              <a:t>Annual review of materials research</a:t>
            </a:r>
            <a:r>
              <a:rPr lang="en-US" sz="2200">
                <a:solidFill>
                  <a:schemeClr val="dk1"/>
                </a:solidFill>
                <a:highlight>
                  <a:srgbClr val="FFFFFF"/>
                </a:highlight>
                <a:latin typeface="Calibri"/>
                <a:ea typeface="Calibri"/>
                <a:cs typeface="Calibri"/>
                <a:sym typeface="Calibri"/>
              </a:rPr>
              <a:t> vol. 41 (2011): 99-132. doi:10.1146/annurev-matsci-062910-100429</a:t>
            </a:r>
            <a:endParaRPr sz="2200">
              <a:solidFill>
                <a:schemeClr val="dk1"/>
              </a:solidFill>
              <a:latin typeface="Calibri"/>
              <a:ea typeface="Calibri"/>
              <a:cs typeface="Calibri"/>
              <a:sym typeface="Calibri"/>
            </a:endParaRPr>
          </a:p>
          <a:p>
            <a:pPr marL="914400" lvl="0" indent="-368300" algn="l" rtl="0">
              <a:lnSpc>
                <a:spcPct val="115000"/>
              </a:lnSpc>
              <a:spcBef>
                <a:spcPts val="0"/>
              </a:spcBef>
              <a:spcAft>
                <a:spcPts val="0"/>
              </a:spcAft>
              <a:buClr>
                <a:schemeClr val="dk1"/>
              </a:buClr>
              <a:buSzPts val="2200"/>
              <a:buFont typeface="Calibri"/>
              <a:buChar char="●"/>
            </a:pPr>
            <a:r>
              <a:rPr lang="en-US" sz="2200">
                <a:solidFill>
                  <a:schemeClr val="dk1"/>
                </a:solidFill>
                <a:latin typeface="Calibri"/>
                <a:ea typeface="Calibri"/>
                <a:cs typeface="Calibri"/>
                <a:sym typeface="Calibri"/>
              </a:rPr>
              <a:t>Shabeer Ahmad Mian, Younas Khan, "The Adhesion Mechanism of Marine Mussel Foot Protein: Adsorption of L-Dopa on α- and β-Cristobalite Silica Using Density Functional Theory", </a:t>
            </a:r>
            <a:r>
              <a:rPr lang="en-US" sz="2200" i="1">
                <a:solidFill>
                  <a:schemeClr val="dk1"/>
                </a:solidFill>
                <a:latin typeface="Calibri"/>
                <a:ea typeface="Calibri"/>
                <a:cs typeface="Calibri"/>
                <a:sym typeface="Calibri"/>
              </a:rPr>
              <a:t>Journal of Chemistry</a:t>
            </a:r>
            <a:r>
              <a:rPr lang="en-US" sz="2200">
                <a:solidFill>
                  <a:schemeClr val="dk1"/>
                </a:solidFill>
                <a:latin typeface="Calibri"/>
                <a:ea typeface="Calibri"/>
                <a:cs typeface="Calibri"/>
                <a:sym typeface="Calibri"/>
              </a:rPr>
              <a:t>, vol. 2017, Article ID 8756519, 6 pages, 2017. </a:t>
            </a:r>
            <a:r>
              <a:rPr lang="en-US" sz="2200">
                <a:solidFill>
                  <a:schemeClr val="dk1"/>
                </a:solidFill>
                <a:uFill>
                  <a:noFill/>
                </a:uFill>
                <a:latin typeface="Calibri"/>
                <a:ea typeface="Calibri"/>
                <a:cs typeface="Calibri"/>
                <a:sym typeface="Calibri"/>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https://doi.org/10.1155/2017/8756519</a:t>
            </a:r>
            <a:endParaRPr sz="2200">
              <a:solidFill>
                <a:schemeClr val="dk1"/>
              </a:solidFill>
              <a:highlight>
                <a:srgbClr val="FCFCFC"/>
              </a:highlight>
              <a:latin typeface="Calibri"/>
              <a:ea typeface="Calibri"/>
              <a:cs typeface="Calibri"/>
              <a:sym typeface="Calibri"/>
            </a:endParaRPr>
          </a:p>
          <a:p>
            <a:pPr marL="914400" lvl="0" indent="-368300" algn="l" rtl="0">
              <a:spcBef>
                <a:spcPts val="0"/>
              </a:spcBef>
              <a:spcAft>
                <a:spcPts val="0"/>
              </a:spcAft>
              <a:buClr>
                <a:schemeClr val="dk1"/>
              </a:buClr>
              <a:buSzPts val="2200"/>
              <a:buFont typeface="Calibri"/>
              <a:buChar char="●"/>
            </a:pPr>
            <a:r>
              <a:rPr lang="en-US" sz="2200">
                <a:solidFill>
                  <a:schemeClr val="dk1"/>
                </a:solidFill>
                <a:highlight>
                  <a:srgbClr val="FCFCFC"/>
                </a:highlight>
                <a:latin typeface="Calibri"/>
                <a:ea typeface="Calibri"/>
                <a:cs typeface="Calibri"/>
                <a:sym typeface="Calibri"/>
              </a:rPr>
              <a:t>Silverman, H.G., Roberto, F.F. Understanding Marine Mussel Adhesion. </a:t>
            </a:r>
            <a:r>
              <a:rPr lang="en-US" sz="2200" i="1">
                <a:solidFill>
                  <a:schemeClr val="dk1"/>
                </a:solidFill>
                <a:highlight>
                  <a:srgbClr val="FCFCFC"/>
                </a:highlight>
                <a:latin typeface="Calibri"/>
                <a:ea typeface="Calibri"/>
                <a:cs typeface="Calibri"/>
                <a:sym typeface="Calibri"/>
              </a:rPr>
              <a:t>Mar Biotechnol</a:t>
            </a:r>
            <a:r>
              <a:rPr lang="en-US" sz="2200">
                <a:solidFill>
                  <a:schemeClr val="dk1"/>
                </a:solidFill>
                <a:highlight>
                  <a:srgbClr val="FCFCFC"/>
                </a:highlight>
                <a:latin typeface="Calibri"/>
                <a:ea typeface="Calibri"/>
                <a:cs typeface="Calibri"/>
                <a:sym typeface="Calibri"/>
              </a:rPr>
              <a:t> 9, 661–681 (2007). </a:t>
            </a:r>
            <a:r>
              <a:rPr lang="en-US" sz="2200">
                <a:solidFill>
                  <a:schemeClr val="dk1"/>
                </a:solidFill>
                <a:highlight>
                  <a:srgbClr val="FCFCFC"/>
                </a:highlight>
                <a:uFill>
                  <a:noFill/>
                </a:uFill>
                <a:latin typeface="Calibri"/>
                <a:ea typeface="Calibri"/>
                <a:cs typeface="Calibri"/>
                <a:sym typeface="Calibri"/>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https://doi.org/10.1007/s10126-007-9053-x</a:t>
            </a:r>
            <a:endParaRPr sz="350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4900" b="0" i="0" u="none" strike="noStrike" cap="none">
              <a:solidFill>
                <a:srgbClr val="000000"/>
              </a:solidFill>
              <a:latin typeface="Calibri"/>
              <a:ea typeface="Calibri"/>
              <a:cs typeface="Calibri"/>
              <a:sym typeface="Calibri"/>
            </a:endParaRPr>
          </a:p>
        </p:txBody>
      </p:sp>
      <p:sp>
        <p:nvSpPr>
          <p:cNvPr id="103" name="Google Shape;103;p1"/>
          <p:cNvSpPr/>
          <p:nvPr/>
        </p:nvSpPr>
        <p:spPr>
          <a:xfrm>
            <a:off x="626273" y="5491187"/>
            <a:ext cx="17830800" cy="15087600"/>
          </a:xfrm>
          <a:prstGeom prst="rect">
            <a:avLst/>
          </a:prstGeom>
          <a:noFill/>
          <a:ln w="9525" cap="flat" cmpd="sng">
            <a:solidFill>
              <a:srgbClr val="7F7F7F"/>
            </a:solidFill>
            <a:prstDash val="solid"/>
            <a:round/>
            <a:headEnd type="none" w="sm" len="sm"/>
            <a:tailEnd type="none" w="sm" len="sm"/>
          </a:ln>
          <a:effectLst>
            <a:outerShdw blurRad="40000" dist="23000" dir="5400000" rotWithShape="0">
              <a:srgbClr val="000000">
                <a:alpha val="33725"/>
              </a:srgbClr>
            </a:outerShdw>
          </a:effectLst>
        </p:spPr>
        <p:txBody>
          <a:bodyPr spcFirstLastPara="1" wrap="square" lIns="91425" tIns="45700" rIns="91425" bIns="45700" anchor="t" anchorCtr="0">
            <a:noAutofit/>
          </a:bodyPr>
          <a:lstStyle/>
          <a:p>
            <a:pPr marL="857250" lvl="0" indent="-444500" algn="l" rtl="0">
              <a:spcBef>
                <a:spcPts val="0"/>
              </a:spcBef>
              <a:spcAft>
                <a:spcPts val="0"/>
              </a:spcAft>
              <a:buClr>
                <a:schemeClr val="dk1"/>
              </a:buClr>
              <a:buSzPts val="7000"/>
              <a:buFont typeface="Calibri"/>
              <a:buChar char="●"/>
            </a:pPr>
            <a:r>
              <a:rPr lang="en-US" sz="7000">
                <a:solidFill>
                  <a:schemeClr val="dk1"/>
                </a:solidFill>
                <a:latin typeface="Calibri"/>
                <a:ea typeface="Calibri"/>
                <a:cs typeface="Calibri"/>
                <a:sym typeface="Calibri"/>
              </a:rPr>
              <a:t>Project advancement goals:</a:t>
            </a:r>
            <a:endParaRPr sz="7000">
              <a:solidFill>
                <a:schemeClr val="dk1"/>
              </a:solidFill>
              <a:latin typeface="Calibri"/>
              <a:ea typeface="Calibri"/>
              <a:cs typeface="Calibri"/>
              <a:sym typeface="Calibri"/>
            </a:endParaRPr>
          </a:p>
          <a:p>
            <a:pPr marL="1371600" lvl="2" indent="-673100" algn="l" rtl="0">
              <a:spcBef>
                <a:spcPts val="0"/>
              </a:spcBef>
              <a:spcAft>
                <a:spcPts val="0"/>
              </a:spcAft>
              <a:buClr>
                <a:schemeClr val="dk1"/>
              </a:buClr>
              <a:buSzPts val="7000"/>
              <a:buFont typeface="Calibri"/>
              <a:buChar char="○"/>
            </a:pPr>
            <a:r>
              <a:rPr lang="en-US" sz="7000">
                <a:solidFill>
                  <a:schemeClr val="dk1"/>
                </a:solidFill>
                <a:latin typeface="Calibri"/>
                <a:ea typeface="Calibri"/>
                <a:cs typeface="Calibri"/>
                <a:sym typeface="Calibri"/>
              </a:rPr>
              <a:t>Isolating the gene sequence for mfp-3 and mfp-5</a:t>
            </a:r>
            <a:endParaRPr sz="7000">
              <a:solidFill>
                <a:schemeClr val="dk1"/>
              </a:solidFill>
              <a:latin typeface="Calibri"/>
              <a:ea typeface="Calibri"/>
              <a:cs typeface="Calibri"/>
              <a:sym typeface="Calibri"/>
            </a:endParaRPr>
          </a:p>
          <a:p>
            <a:pPr marL="1371600" lvl="2" indent="-673100" algn="l" rtl="0">
              <a:spcBef>
                <a:spcPts val="0"/>
              </a:spcBef>
              <a:spcAft>
                <a:spcPts val="0"/>
              </a:spcAft>
              <a:buClr>
                <a:schemeClr val="dk1"/>
              </a:buClr>
              <a:buSzPts val="7000"/>
              <a:buFont typeface="Calibri"/>
              <a:buChar char="○"/>
            </a:pPr>
            <a:r>
              <a:rPr lang="en-US" sz="7000">
                <a:solidFill>
                  <a:schemeClr val="dk1"/>
                </a:solidFill>
                <a:latin typeface="Calibri"/>
                <a:ea typeface="Calibri"/>
                <a:cs typeface="Calibri"/>
                <a:sym typeface="Calibri"/>
              </a:rPr>
              <a:t>Parts of promoters/operons</a:t>
            </a:r>
            <a:endParaRPr sz="6000">
              <a:solidFill>
                <a:schemeClr val="dk1"/>
              </a:solidFill>
              <a:latin typeface="Calibri"/>
              <a:ea typeface="Calibri"/>
              <a:cs typeface="Calibri"/>
              <a:sym typeface="Calibri"/>
            </a:endParaRPr>
          </a:p>
          <a:p>
            <a:pPr marL="0" lvl="0" indent="0" algn="l" rtl="0">
              <a:spcBef>
                <a:spcPts val="0"/>
              </a:spcBef>
              <a:spcAft>
                <a:spcPts val="0"/>
              </a:spcAft>
              <a:buNone/>
            </a:pPr>
            <a:endParaRPr sz="7000">
              <a:solidFill>
                <a:schemeClr val="dk1"/>
              </a:solidFill>
              <a:latin typeface="Calibri"/>
              <a:ea typeface="Calibri"/>
              <a:cs typeface="Calibri"/>
              <a:sym typeface="Calibri"/>
            </a:endParaRPr>
          </a:p>
          <a:p>
            <a:pPr marL="857250" lvl="0" indent="-444500" algn="l" rtl="0">
              <a:spcBef>
                <a:spcPts val="0"/>
              </a:spcBef>
              <a:spcAft>
                <a:spcPts val="0"/>
              </a:spcAft>
              <a:buClr>
                <a:schemeClr val="dk1"/>
              </a:buClr>
              <a:buSzPts val="7000"/>
              <a:buFont typeface="Calibri"/>
              <a:buChar char="●"/>
            </a:pPr>
            <a:r>
              <a:rPr lang="en-US" sz="7000">
                <a:solidFill>
                  <a:schemeClr val="dk1"/>
                </a:solidFill>
                <a:latin typeface="Calibri"/>
                <a:ea typeface="Calibri"/>
                <a:cs typeface="Calibri"/>
                <a:sym typeface="Calibri"/>
              </a:rPr>
              <a:t> Future experimentation:</a:t>
            </a:r>
            <a:endParaRPr sz="7000">
              <a:solidFill>
                <a:schemeClr val="dk1"/>
              </a:solidFill>
              <a:latin typeface="Calibri"/>
              <a:ea typeface="Calibri"/>
              <a:cs typeface="Calibri"/>
              <a:sym typeface="Calibri"/>
            </a:endParaRPr>
          </a:p>
          <a:p>
            <a:pPr marL="1371600" lvl="2" indent="-673100" algn="l" rtl="0">
              <a:spcBef>
                <a:spcPts val="0"/>
              </a:spcBef>
              <a:spcAft>
                <a:spcPts val="0"/>
              </a:spcAft>
              <a:buClr>
                <a:schemeClr val="dk1"/>
              </a:buClr>
              <a:buSzPts val="7000"/>
              <a:buFont typeface="Calibri"/>
              <a:buChar char="○"/>
            </a:pPr>
            <a:r>
              <a:rPr lang="en-US" sz="7000">
                <a:solidFill>
                  <a:schemeClr val="dk1"/>
                </a:solidFill>
                <a:latin typeface="Calibri"/>
                <a:ea typeface="Calibri"/>
                <a:cs typeface="Calibri"/>
                <a:sym typeface="Calibri"/>
              </a:rPr>
              <a:t>Since mussel adhesive is water-resistant, explore with making our tape water-resistant</a:t>
            </a:r>
            <a:endParaRPr sz="7000">
              <a:solidFill>
                <a:schemeClr val="dk1"/>
              </a:solidFill>
              <a:latin typeface="Calibri"/>
              <a:ea typeface="Calibri"/>
              <a:cs typeface="Calibri"/>
              <a:sym typeface="Calibri"/>
            </a:endParaRPr>
          </a:p>
          <a:p>
            <a:pPr marL="1371600" lvl="2" indent="-673100" algn="l" rtl="0">
              <a:spcBef>
                <a:spcPts val="0"/>
              </a:spcBef>
              <a:spcAft>
                <a:spcPts val="0"/>
              </a:spcAft>
              <a:buClr>
                <a:schemeClr val="dk1"/>
              </a:buClr>
              <a:buSzPts val="7000"/>
              <a:buFont typeface="Calibri"/>
              <a:buChar char="○"/>
            </a:pPr>
            <a:r>
              <a:rPr lang="en-US" sz="7000">
                <a:solidFill>
                  <a:schemeClr val="dk1"/>
                </a:solidFill>
                <a:latin typeface="Calibri"/>
                <a:ea typeface="Calibri"/>
                <a:cs typeface="Calibri"/>
                <a:sym typeface="Calibri"/>
              </a:rPr>
              <a:t>Investigate how mussel adhesives can be incorporated onto tape backing</a:t>
            </a:r>
            <a:endParaRPr sz="7000">
              <a:solidFill>
                <a:schemeClr val="dk1"/>
              </a:solidFill>
              <a:latin typeface="Calibri"/>
              <a:ea typeface="Calibri"/>
              <a:cs typeface="Calibri"/>
              <a:sym typeface="Calibri"/>
            </a:endParaRPr>
          </a:p>
          <a:p>
            <a:pPr marL="1371600" lvl="2" indent="-673100" algn="l" rtl="0">
              <a:spcBef>
                <a:spcPts val="0"/>
              </a:spcBef>
              <a:spcAft>
                <a:spcPts val="0"/>
              </a:spcAft>
              <a:buClr>
                <a:schemeClr val="dk1"/>
              </a:buClr>
              <a:buSzPts val="7000"/>
              <a:buFont typeface="Calibri"/>
              <a:buChar char="○"/>
            </a:pPr>
            <a:r>
              <a:rPr lang="en-US" sz="7000">
                <a:solidFill>
                  <a:schemeClr val="dk1"/>
                </a:solidFill>
                <a:latin typeface="Calibri"/>
                <a:ea typeface="Calibri"/>
                <a:cs typeface="Calibri"/>
                <a:sym typeface="Calibri"/>
              </a:rPr>
              <a:t>Compare the adhesive strength of mfp-3 and mfp-5 to major tape brands</a:t>
            </a:r>
            <a:endParaRPr sz="700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60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6000">
              <a:solidFill>
                <a:srgbClr val="2A2A2A"/>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6200">
              <a:solidFill>
                <a:schemeClr val="dk1"/>
              </a:solidFill>
              <a:latin typeface="Calibri"/>
              <a:ea typeface="Calibri"/>
              <a:cs typeface="Calibri"/>
              <a:sym typeface="Calibri"/>
            </a:endParaRPr>
          </a:p>
        </p:txBody>
      </p:sp>
      <p:sp>
        <p:nvSpPr>
          <p:cNvPr id="104" name="Google Shape;104;p1"/>
          <p:cNvSpPr txBox="1"/>
          <p:nvPr/>
        </p:nvSpPr>
        <p:spPr>
          <a:xfrm>
            <a:off x="41869741" y="7774703"/>
            <a:ext cx="184666"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05" name="Google Shape;105;p1"/>
          <p:cNvPicPr preferRelativeResize="0"/>
          <p:nvPr/>
        </p:nvPicPr>
        <p:blipFill rotWithShape="1">
          <a:blip r:embed="rId6">
            <a:alphaModFix/>
          </a:blip>
          <a:srcRect/>
          <a:stretch/>
        </p:blipFill>
        <p:spPr>
          <a:xfrm>
            <a:off x="30165200" y="19762475"/>
            <a:ext cx="3236100" cy="1305225"/>
          </a:xfrm>
          <a:prstGeom prst="rect">
            <a:avLst/>
          </a:prstGeom>
          <a:noFill/>
          <a:ln>
            <a:noFill/>
          </a:ln>
        </p:spPr>
      </p:pic>
      <p:pic>
        <p:nvPicPr>
          <p:cNvPr id="106" name="Google Shape;106;p1"/>
          <p:cNvPicPr preferRelativeResize="0"/>
          <p:nvPr/>
        </p:nvPicPr>
        <p:blipFill rotWithShape="1">
          <a:blip r:embed="rId7">
            <a:alphaModFix/>
          </a:blip>
          <a:srcRect/>
          <a:stretch/>
        </p:blipFill>
        <p:spPr>
          <a:xfrm>
            <a:off x="33630823" y="20114064"/>
            <a:ext cx="3236100" cy="953636"/>
          </a:xfrm>
          <a:prstGeom prst="rect">
            <a:avLst/>
          </a:prstGeom>
          <a:noFill/>
          <a:ln>
            <a:noFill/>
          </a:ln>
        </p:spPr>
      </p:pic>
      <p:pic>
        <p:nvPicPr>
          <p:cNvPr id="107" name="Google Shape;107;p1"/>
          <p:cNvPicPr preferRelativeResize="0"/>
          <p:nvPr/>
        </p:nvPicPr>
        <p:blipFill rotWithShape="1">
          <a:blip r:embed="rId8">
            <a:alphaModFix/>
          </a:blip>
          <a:srcRect t="12687" b="32054"/>
          <a:stretch/>
        </p:blipFill>
        <p:spPr>
          <a:xfrm>
            <a:off x="25778537" y="217388"/>
            <a:ext cx="10681927" cy="3291849"/>
          </a:xfrm>
          <a:prstGeom prst="rect">
            <a:avLst/>
          </a:prstGeom>
          <a:noFill/>
          <a:ln>
            <a:noFill/>
          </a:ln>
        </p:spPr>
      </p:pic>
      <p:sp>
        <p:nvSpPr>
          <p:cNvPr id="108" name="Google Shape;108;p1"/>
          <p:cNvSpPr/>
          <p:nvPr/>
        </p:nvSpPr>
        <p:spPr>
          <a:xfrm>
            <a:off x="372525" y="95950"/>
            <a:ext cx="10554600" cy="34302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lt1"/>
              </a:solidFill>
              <a:highlight>
                <a:schemeClr val="lt1"/>
              </a:highlight>
              <a:latin typeface="Arial"/>
              <a:ea typeface="Arial"/>
              <a:cs typeface="Arial"/>
              <a:sym typeface="Arial"/>
            </a:endParaRPr>
          </a:p>
        </p:txBody>
      </p:sp>
      <p:pic>
        <p:nvPicPr>
          <p:cNvPr id="109" name="Google Shape;109;p1"/>
          <p:cNvPicPr preferRelativeResize="0"/>
          <p:nvPr/>
        </p:nvPicPr>
        <p:blipFill rotWithShape="1">
          <a:blip r:embed="rId8">
            <a:alphaModFix/>
          </a:blip>
          <a:srcRect l="4644" t="21534" r="4644" b="37788"/>
          <a:stretch/>
        </p:blipFill>
        <p:spPr>
          <a:xfrm>
            <a:off x="26697100" y="640950"/>
            <a:ext cx="9837248" cy="2460100"/>
          </a:xfrm>
          <a:prstGeom prst="rect">
            <a:avLst/>
          </a:prstGeom>
          <a:noFill/>
          <a:ln>
            <a:noFill/>
          </a:ln>
        </p:spPr>
      </p:pic>
      <p:sp>
        <p:nvSpPr>
          <p:cNvPr id="110" name="Google Shape;110;p1"/>
          <p:cNvSpPr/>
          <p:nvPr/>
        </p:nvSpPr>
        <p:spPr>
          <a:xfrm>
            <a:off x="654225" y="217400"/>
            <a:ext cx="36212700" cy="3430200"/>
          </a:xfrm>
          <a:prstGeom prst="rect">
            <a:avLst/>
          </a:prstGeom>
          <a:solidFill>
            <a:srgbClr val="17365D"/>
          </a:solidFill>
          <a:ln w="9525" cap="flat" cmpd="sng">
            <a:solidFill>
              <a:srgbClr val="17365D"/>
            </a:solidFill>
            <a:prstDash val="solid"/>
            <a:round/>
            <a:headEnd type="none" w="sm" len="sm"/>
            <a:tailEnd type="none" w="sm" len="sm"/>
          </a:ln>
          <a:effectLst>
            <a:outerShdw blurRad="40000" dist="23000" dir="5400000" rotWithShape="0">
              <a:srgbClr val="000000">
                <a:alpha val="3373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7200"/>
              <a:buFont typeface="Arial"/>
              <a:buNone/>
            </a:pPr>
            <a:r>
              <a:rPr lang="en-US" sz="7200" b="1" u="sng">
                <a:solidFill>
                  <a:schemeClr val="lt1"/>
                </a:solidFill>
                <a:latin typeface="Calibri"/>
                <a:ea typeface="Calibri"/>
                <a:cs typeface="Calibri"/>
                <a:sym typeface="Calibri"/>
              </a:rPr>
              <a:t>Sustainable Mussel Tape</a:t>
            </a:r>
            <a:endParaRPr sz="7200" b="0" i="0" u="sng"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Song Leav, Anya Mittal, Elisa Rivero, Noah Stein, </a:t>
            </a:r>
            <a:endParaRPr sz="48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Sophia Tang, LiSun Tormey, Amanda Zhang</a:t>
            </a:r>
            <a:endParaRPr sz="48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Acton-Boxborough Regional High School, Acton, MA</a:t>
            </a:r>
            <a:endParaRPr sz="4800" b="0" i="0" u="none" strike="noStrike" cap="none">
              <a:solidFill>
                <a:schemeClr val="lt1"/>
              </a:solidFill>
              <a:latin typeface="Calibri"/>
              <a:ea typeface="Calibri"/>
              <a:cs typeface="Calibri"/>
              <a:sym typeface="Calibri"/>
            </a:endParaRPr>
          </a:p>
        </p:txBody>
      </p:sp>
      <p:pic>
        <p:nvPicPr>
          <p:cNvPr id="111" name="Google Shape;111;p1"/>
          <p:cNvPicPr preferRelativeResize="0"/>
          <p:nvPr/>
        </p:nvPicPr>
        <p:blipFill rotWithShape="1">
          <a:blip r:embed="rId8">
            <a:alphaModFix/>
          </a:blip>
          <a:srcRect l="4644" t="21534" r="4644" b="37788"/>
          <a:stretch/>
        </p:blipFill>
        <p:spPr>
          <a:xfrm>
            <a:off x="26697100" y="640950"/>
            <a:ext cx="9837248" cy="2460100"/>
          </a:xfrm>
          <a:prstGeom prst="rect">
            <a:avLst/>
          </a:prstGeom>
          <a:noFill/>
          <a:ln>
            <a:noFill/>
          </a:ln>
        </p:spPr>
      </p:pic>
      <p:pic>
        <p:nvPicPr>
          <p:cNvPr id="16" name="Picture 15" descr="ABBioBuilders.jp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110508" y="437884"/>
            <a:ext cx="5421583" cy="3063451"/>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738</Words>
  <Application>Microsoft Macintosh PowerPoint</Application>
  <PresentationFormat>Custom</PresentationFormat>
  <Paragraphs>46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ePB employee</dc:creator>
  <cp:lastModifiedBy>ab abrsd</cp:lastModifiedBy>
  <cp:revision>3</cp:revision>
  <dcterms:created xsi:type="dcterms:W3CDTF">2017-08-28T19:07:22Z</dcterms:created>
  <dcterms:modified xsi:type="dcterms:W3CDTF">2022-03-08T20:29:46Z</dcterms:modified>
</cp:coreProperties>
</file>