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52a0f62c_0_89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ca52a0f62c_0_89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3" name="Google Shape;83;gca52a0f62c_0_89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4" name="Google Shape;84;gca52a0f62c_0_89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2550" y="4164041"/>
            <a:ext cx="8946924" cy="146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1835700" y="986425"/>
            <a:ext cx="8520600" cy="10233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SzPts val="990"/>
            </a:pPr>
            <a:r>
              <a:rPr lang="en" sz="2320" dirty="0">
                <a:latin typeface="Times New Roman"/>
                <a:ea typeface="Times New Roman"/>
                <a:cs typeface="Times New Roman"/>
                <a:sym typeface="Times New Roman"/>
              </a:rPr>
              <a:t>Detecting Radiation with Plants</a:t>
            </a:r>
            <a:endParaRPr sz="232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990"/>
            </a:pPr>
            <a:r>
              <a:rPr lang="en" sz="1520" dirty="0">
                <a:latin typeface="Times New Roman"/>
                <a:ea typeface="Times New Roman"/>
                <a:cs typeface="Times New Roman"/>
                <a:sym typeface="Times New Roman"/>
              </a:rPr>
              <a:t>Ella Bump, Parik Nepal, Rebecca Rubiano, Diana Yuan, Andy Zhao</a:t>
            </a:r>
            <a:endParaRPr sz="152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990"/>
            </a:pPr>
            <a:r>
              <a:rPr lang="en" sz="1520" dirty="0">
                <a:latin typeface="Times New Roman"/>
                <a:ea typeface="Times New Roman"/>
                <a:cs typeface="Times New Roman"/>
                <a:sym typeface="Times New Roman"/>
              </a:rPr>
              <a:t>Western Reserve Academy in Hudson, Ohio</a:t>
            </a:r>
            <a:endParaRPr sz="15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622550" y="2009725"/>
            <a:ext cx="4204200" cy="186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>
              <a:spcBef>
                <a:spcPts val="0"/>
              </a:spcBef>
              <a:buSzPts val="1100"/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The goal of our project is to genetically alter the houseplant </a:t>
            </a:r>
            <a:r>
              <a:rPr lang="en" sz="1300" b="1" i="1">
                <a:latin typeface="Times New Roman"/>
                <a:ea typeface="Times New Roman"/>
                <a:cs typeface="Times New Roman"/>
                <a:sym typeface="Times New Roman"/>
              </a:rPr>
              <a:t>Tradescantia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, commonly known as spiderwort, so that it turns yellow when exposed to high concentrations of radiation and alerts those around it of the toxic levels. We will be inserting a plasmid containing a </a:t>
            </a:r>
            <a:r>
              <a:rPr lang="en" sz="1300" i="1">
                <a:latin typeface="Times New Roman"/>
                <a:ea typeface="Times New Roman"/>
                <a:cs typeface="Times New Roman"/>
                <a:sym typeface="Times New Roman"/>
              </a:rPr>
              <a:t>recA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 promoter with an additional Cheo box to increase reactiveness to radiation, a ribosomal binding site, the fwYellow chromoprotein, and a terminator.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6525" y="2659890"/>
            <a:ext cx="4365226" cy="10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6176513" y="2009725"/>
            <a:ext cx="4204200" cy="1023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plan to insert the fwYellow pigment into </a:t>
            </a:r>
            <a:r>
              <a:rPr lang="en" sz="13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</a:t>
            </a: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ensure that the color is expressed.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College St 7">
            <a:hlinkClick r:id="" action="ppaction://media"/>
            <a:extLst>
              <a:ext uri="{FF2B5EF4-FFF2-40B4-BE49-F238E27FC236}">
                <a16:creationId xmlns:a16="http://schemas.microsoft.com/office/drawing/2014/main" id="{A4CBC6F7-E8D7-4458-ADCA-06EC342B9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6075" y="34920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118</Words>
  <Application>Microsoft Office PowerPoint</Application>
  <PresentationFormat>Widescreen</PresentationFormat>
  <Paragraphs>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Detecting Radiation with Plants Ella Bump, Parik Nepal, Rebecca Rubiano, Diana Yuan, Andy Zhao Western Reserve Academy in Hudson, Ohio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17</cp:revision>
  <dcterms:created xsi:type="dcterms:W3CDTF">2022-03-29T16:07:39Z</dcterms:created>
  <dcterms:modified xsi:type="dcterms:W3CDTF">2022-03-29T16:24:27Z</dcterms:modified>
</cp:coreProperties>
</file>