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1B76D-634C-49F8-8370-35B97D5C131F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0E6B1-B7DB-43F4-8374-92C3D80B7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94df4bf81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194df4bf81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7995F-4755-4626-ACDA-05A518220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6CDB1-FD92-4015-8247-F6DA2F06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C41CB-4E60-4CBE-9675-509544C8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E20FA-4911-4907-B82C-6D58D5F4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CFE56-1336-4A2D-A10B-A6D04F07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88441-7F74-413F-B364-E6864A72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96E87-E188-4BEB-A80E-1C16CAE77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A8AEA-882B-4D0E-9847-A91FE4D0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2AF16-613B-4F57-B717-A15542E1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3FD69-85F1-4893-9F96-B59177F8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4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42DA1-BF6D-4F31-A289-F101DF7B7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499B2-5AAA-45BE-ABA8-1B28B95EA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F273D-299A-4399-AD2F-21E3E659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36081-658B-4325-83FB-32AC8970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7C8C-0748-4E3E-9EC1-955A82DF0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9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4B6A-B014-47B0-BA91-1A97F758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59656-254D-4D3F-B506-B80930F1A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BADFF-1B1F-4432-969B-973054D07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785D0-A4F2-4614-9751-0A27C32F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FE60-8FA8-40A4-9F33-0CA44C30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0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2E85-8961-4769-907B-94D369A4C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0B9D9-E6F9-4754-A2AA-AF5C6C41B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61846-C78D-47E2-A804-D5982460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E0A69-0D13-4012-B873-F5DA3575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EA327-C50B-4697-A618-CB652799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9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CE671-5951-4C98-884F-034215C0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EFD1D-85D8-4181-A62E-26096F750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F5128-D0B9-4FC7-8DE5-41E0BC65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7B2EB-4A1C-4EC6-A99F-6B2779B5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52E90-3D2B-4AB8-8DCD-40F0FE26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F49B2-2353-4083-9F2F-C08284D0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7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7E2B-E0B5-4A8E-9FB2-CED32C13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D3949-337E-472A-9A97-43AAB7EEA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79AA-4135-4851-BA6B-A4EB0BDDA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9F10AE-0078-4CED-AB24-FFD8CD281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0F01F1-B6DE-4A06-B22C-00BAD02C8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EACF9C-333E-40F8-B9BB-FDBF89BE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44BAB-614F-4D42-843E-299693E62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0F8494-8FE1-413B-8B8D-154B6B07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658F-A0FB-434A-B1CC-F8798B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5C38C3-CA38-4E84-A0BD-D86841F5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76DC9-E2E2-4F1B-8D33-C73A71C3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065E6-27A1-49C4-B3BD-B15B8386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0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F59A72-B39A-4D7E-8EC5-204A78A8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A988FE-1375-4298-A67B-33B78B35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F4082-A7D3-4790-8270-5989F5267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9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D70E-9483-41DD-8392-0FFEB5C6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4AB3-E682-4E53-A962-14E0DBE7A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BE71E-C3D3-4BDA-A615-2D043B464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4A2C6-4DE3-415E-AEA0-2FFA0D40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14DA0-8BA2-4DC6-B346-E65A969E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44C50-8EAF-4457-8272-B257573D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C17D-FED9-446D-B609-250B1F2E9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295636-5A05-401C-8B6A-86F3D4B68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10236-AAE7-4493-BA0D-E7537D8C4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5074B-1A80-45AB-A3E6-29A41A6E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003B7-BACA-4388-9E60-02855FEA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42DCB-514D-4995-A259-B62B2A2A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4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67CE6-F211-46C4-9EE7-FD16F056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238EA-18C3-4461-A447-D1D998127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B5C60-6B06-4194-9F4E-73AEE7098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2250-5A7A-4AA8-A6DC-9B322BAD2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95E36-784F-4DD4-9471-02BA1C29A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1680600" y="1490601"/>
            <a:ext cx="4853100" cy="215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17500">
              <a:buClr>
                <a:schemeClr val="dk1"/>
              </a:buClr>
              <a:buSzPts val="1800"/>
              <a:buChar char="•"/>
            </a:pPr>
            <a:r>
              <a:rPr lang="en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objective of your project?</a:t>
            </a:r>
            <a:endParaRPr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17500">
              <a:buClr>
                <a:schemeClr val="dk1"/>
              </a:buClr>
              <a:buSzPts val="1400"/>
              <a:buFont typeface="Calibri"/>
              <a:buChar char="-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create a bacteria that can secrete multiple plastic degradation enzymes. </a:t>
            </a:r>
            <a:endParaRPr>
              <a:solidFill>
                <a:srgbClr val="000000"/>
              </a:solidFill>
            </a:endParaRPr>
          </a:p>
          <a:p>
            <a:pPr marL="342900" indent="-317500">
              <a:spcBef>
                <a:spcPts val="1000"/>
              </a:spcBef>
              <a:buClr>
                <a:schemeClr val="dk1"/>
              </a:buClr>
              <a:buSzPts val="1800"/>
              <a:buChar char="•"/>
            </a:pPr>
            <a:r>
              <a:rPr lang="en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limitations of your tools?</a:t>
            </a:r>
            <a:endParaRPr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17500">
              <a:buClr>
                <a:schemeClr val="dk1"/>
              </a:buClr>
              <a:buSzPts val="1400"/>
              <a:buFont typeface="Calibri"/>
              <a:buChar char="-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Bacteria may not be able to adapt to new conditions.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17500">
              <a:buClr>
                <a:schemeClr val="dk1"/>
              </a:buClr>
              <a:buSzPts val="1400"/>
              <a:buFont typeface="Calibri"/>
              <a:buChar char="-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cause change in efficacy and cost.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25"/>
          <p:cNvPicPr preferRelativeResize="0"/>
          <p:nvPr/>
        </p:nvPicPr>
        <p:blipFill rotWithShape="1">
          <a:blip r:embed="rId5">
            <a:alphaModFix/>
          </a:blip>
          <a:srcRect t="16185" b="36682"/>
          <a:stretch/>
        </p:blipFill>
        <p:spPr>
          <a:xfrm>
            <a:off x="8971500" y="6412100"/>
            <a:ext cx="1696500" cy="445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1" name="Google Shape;131;p25"/>
          <p:cNvCxnSpPr/>
          <p:nvPr/>
        </p:nvCxnSpPr>
        <p:spPr>
          <a:xfrm>
            <a:off x="1524000" y="6423950"/>
            <a:ext cx="9144000" cy="141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5"/>
          <p:cNvSpPr txBox="1"/>
          <p:nvPr/>
        </p:nvSpPr>
        <p:spPr>
          <a:xfrm>
            <a:off x="1680600" y="107126"/>
            <a:ext cx="8830800" cy="14054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1700" b="1" u="sng" dirty="0">
                <a:latin typeface="Calibri"/>
                <a:ea typeface="Calibri"/>
                <a:cs typeface="Calibri"/>
                <a:sym typeface="Calibri"/>
              </a:rPr>
              <a:t>Investigations into creating more widely applicable plastic degradation tools</a:t>
            </a:r>
            <a:endParaRPr sz="1700" b="1" u="sng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Anna Lian, Megan Malur, Risa Nawa, Jessy Wang, Irene Wu, Jacob Ye, Jessie Yuan, Yash Agarwal, Jonathan Lan, Dimitra Papageorgiou, Ellie Tillman-Schwartz, Chloe Zhong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spcBef>
                <a:spcPts val="1000"/>
              </a:spcBef>
              <a:buClr>
                <a:schemeClr val="dk1"/>
              </a:buClr>
              <a:buSzPts val="1100"/>
            </a:pPr>
            <a:r>
              <a:rPr lang="en" i="1" dirty="0">
                <a:latin typeface="Calibri"/>
                <a:ea typeface="Calibri"/>
                <a:cs typeface="Calibri"/>
                <a:sym typeface="Calibri"/>
              </a:rPr>
              <a:t>Weston High School, Weston MA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5976700" y="3835225"/>
            <a:ext cx="4644000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indent="-317500"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Genetically engineer bacteria to produce the novel combination of enzymes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17500"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Stimulate production of all enzymes in bacteria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17500"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enzymes from bacteria through lysis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17500"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 enzyme combination on different types of plastic, including PET and PVC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17500"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environmental conditions that allow the enzyme to operate most efficiently by changing: temperature, humidity, pH, and concentration.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17500"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in purification mechanism that isolates target enzymes to create more pure solutions.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25"/>
          <p:cNvPicPr preferRelativeResize="0"/>
          <p:nvPr/>
        </p:nvPicPr>
        <p:blipFill rotWithShape="1">
          <a:blip r:embed="rId6">
            <a:alphaModFix/>
          </a:blip>
          <a:srcRect l="3814" t="3777" r="2683" b="3647"/>
          <a:stretch/>
        </p:blipFill>
        <p:spPr>
          <a:xfrm>
            <a:off x="6533712" y="1490600"/>
            <a:ext cx="4032988" cy="1870200"/>
          </a:xfrm>
          <a:prstGeom prst="rect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5" name="Google Shape;135;p25"/>
          <p:cNvSpPr txBox="1"/>
          <p:nvPr/>
        </p:nvSpPr>
        <p:spPr>
          <a:xfrm>
            <a:off x="6835099" y="3363925"/>
            <a:ext cx="3430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200"/>
              <a:t>Figure 1: mechanism of PHB depolymerase</a:t>
            </a:r>
            <a:endParaRPr sz="1200"/>
          </a:p>
          <a:p>
            <a:pPr algn="ctr"/>
            <a:endParaRPr sz="1200"/>
          </a:p>
        </p:txBody>
      </p:sp>
      <p:pic>
        <p:nvPicPr>
          <p:cNvPr id="136" name="Google Shape;136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33076" y="3475225"/>
            <a:ext cx="3548127" cy="2600900"/>
          </a:xfrm>
          <a:prstGeom prst="rect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7" name="Google Shape;137;p25"/>
          <p:cNvSpPr txBox="1"/>
          <p:nvPr/>
        </p:nvSpPr>
        <p:spPr>
          <a:xfrm>
            <a:off x="2423850" y="6076125"/>
            <a:ext cx="3366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" sz="1200"/>
              <a:t>Figure 2: mechanism of PETase + MHETase</a:t>
            </a:r>
            <a:endParaRPr sz="1200"/>
          </a:p>
          <a:p>
            <a:endParaRPr sz="1000"/>
          </a:p>
        </p:txBody>
      </p:sp>
      <p:pic>
        <p:nvPicPr>
          <p:cNvPr id="2" name="Weston Biobuilders Audio Clip">
            <a:hlinkClick r:id="" action="ppaction://media"/>
            <a:extLst>
              <a:ext uri="{FF2B5EF4-FFF2-40B4-BE49-F238E27FC236}">
                <a16:creationId xmlns:a16="http://schemas.microsoft.com/office/drawing/2014/main" id="{CDC723FB-4C5A-4E3E-942C-A3A413A754C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987280" y="799163"/>
            <a:ext cx="406400" cy="40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1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186</Words>
  <Application>Microsoft Office PowerPoint</Application>
  <PresentationFormat>Widescreen</PresentationFormat>
  <Paragraphs>16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Ovitt, Stephanie</dc:creator>
  <cp:lastModifiedBy>Ovitt, Stephanie</cp:lastModifiedBy>
  <cp:revision>3</cp:revision>
  <dcterms:created xsi:type="dcterms:W3CDTF">2022-03-29T16:07:39Z</dcterms:created>
  <dcterms:modified xsi:type="dcterms:W3CDTF">2022-03-29T16:18:13Z</dcterms:modified>
</cp:coreProperties>
</file>