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76D-634C-49F8-8370-35B97D5C131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E6B1-B7DB-43F4-8374-92C3D80B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objective of your project?</a:t>
            </a:r>
            <a:endParaRPr sz="14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 What techniques did you use?</a:t>
            </a:r>
            <a:endParaRPr sz="140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(optional) What technical needs do you have? What are the limitations of your tools?</a:t>
            </a:r>
            <a:endParaRPr sz="17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Schematic/ Graphic Depiction of your project</a:t>
            </a:r>
            <a:endParaRPr sz="17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Simple overview of the genetic system or </a:t>
            </a:r>
            <a:r>
              <a:rPr lang="en-US" sz="18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whatever is technically relevant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7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graph showing</a:t>
            </a:r>
            <a:r>
              <a:rPr lang="en-US" sz="17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key data</a:t>
            </a:r>
            <a:r>
              <a:rPr lang="en-US" sz="17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if you have it. Experiment you’d like to do if you haven’t collected data yet!</a:t>
            </a:r>
            <a:endParaRPr sz="17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 a 1-minute audio file embedded in the slide***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7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700" i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995F-4755-4626-ACDA-05A518220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CDB1-FD92-4015-8247-F6DA2F06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41CB-4E60-4CBE-9675-509544C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20FA-4911-4907-B82C-6D58D5F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FE56-1336-4A2D-A10B-A6D04F07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8441-7F74-413F-B364-E6864A72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6E87-E188-4BEB-A80E-1C16CAE77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8AEA-882B-4D0E-9847-A91FE4D0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AF16-613B-4F57-B717-A15542E1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FD69-85F1-4893-9F96-B59177F8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42DA1-BF6D-4F31-A289-F101DF7B7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99B2-5AAA-45BE-ABA8-1B28B95E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273D-299A-4399-AD2F-21E3E659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6081-658B-4325-83FB-32AC8970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7C8C-0748-4E3E-9EC1-955A82D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B6A-B014-47B0-BA91-1A97F75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9656-254D-4D3F-B506-B80930F1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ADFF-1B1F-4432-969B-973054D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85D0-A4F2-4614-9751-0A27C32F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9FE60-8FA8-40A4-9F33-0CA44C3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2E85-8961-4769-907B-94D369A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B9D9-E6F9-4754-A2AA-AF5C6C41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1846-C78D-47E2-A804-D5982460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0A69-0D13-4012-B873-F5DA3575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A327-C50B-4697-A618-CB652799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E671-5951-4C98-884F-034215C0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FD1D-85D8-4181-A62E-26096F75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F5128-D0B9-4FC7-8DE5-41E0BC65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B2EB-4A1C-4EC6-A99F-6B2779B5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2E90-3D2B-4AB8-8DCD-40F0FE26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49B2-2353-4083-9F2F-C08284D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7E2B-E0B5-4A8E-9FB2-CED32C13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3949-337E-472A-9A97-43AAB7EE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79AA-4135-4851-BA6B-A4EB0BDD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F10AE-0078-4CED-AB24-FFD8CD281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F01F1-B6DE-4A06-B22C-00BAD02C8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ACF9C-333E-40F8-B9BB-FDBF89BE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44BAB-614F-4D42-843E-299693E6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8494-8FE1-413B-8B8D-154B6B07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658F-A0FB-434A-B1CC-F8798B0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C38C3-CA38-4E84-A0BD-D86841F5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6DC9-E2E2-4F1B-8D33-C73A71C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065E6-27A1-49C4-B3BD-B15B8386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9A72-B39A-4D7E-8EC5-204A78A8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988FE-1375-4298-A67B-33B78B35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4082-A7D3-4790-8270-5989F526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D70E-9483-41DD-8392-0FFEB5C6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4AB3-E682-4E53-A962-14E0DBE7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BE71E-C3D3-4BDA-A615-2D043B46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4A2C6-4DE3-415E-AEA0-2FFA0D40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14DA0-8BA2-4DC6-B346-E65A969E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44C50-8EAF-4457-8272-B257573D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C17D-FED9-446D-B609-250B1F2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95636-5A05-401C-8B6A-86F3D4B6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0236-AAE7-4493-BA0D-E7537D8C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5074B-1A80-45AB-A3E6-29A41A6E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003B7-BACA-4388-9E60-02855FE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42DCB-514D-4995-A259-B62B2A2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67CE6-F211-46C4-9EE7-FD16F056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38EA-18C3-4461-A447-D1D99812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B5C60-6B06-4194-9F4E-73AEE7098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2250-5A7A-4AA8-A6DC-9B322BAD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5E36-784F-4DD4-9471-02BA1C29A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4091393" y="50080"/>
            <a:ext cx="432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en-US" sz="4000" u="sng">
                <a:solidFill>
                  <a:schemeClr val="accent5"/>
                </a:solidFill>
                <a:latin typeface="Yellowtail"/>
                <a:ea typeface="Yellowtail"/>
                <a:cs typeface="Yellowtail"/>
                <a:sym typeface="Yellowtail"/>
              </a:rPr>
              <a:t>Alive</a:t>
            </a:r>
            <a:r>
              <a:rPr lang="en-US" sz="4000" u="sng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SCENT</a:t>
            </a:r>
            <a:endParaRPr sz="140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527675" y="693950"/>
            <a:ext cx="6860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Yesenia Collins, Emily </a:t>
            </a:r>
            <a:r>
              <a:rPr lang="en-US" sz="16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Fugazzotto</a:t>
            </a: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Dillon Tirado</a:t>
            </a:r>
            <a:endParaRPr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2000"/>
            </a:pPr>
            <a:r>
              <a:rPr lang="en-US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Tyngsborough High School , Tyngsborough, MA</a:t>
            </a:r>
            <a:endParaRPr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524000" y="1338016"/>
            <a:ext cx="4017000" cy="1600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000" b="1">
                <a:solidFill>
                  <a:schemeClr val="accent6"/>
                </a:solidFill>
                <a:latin typeface="Bitter"/>
                <a:ea typeface="Bitter"/>
                <a:cs typeface="Bitter"/>
                <a:sym typeface="Bitter"/>
              </a:rPr>
              <a:t>Objective</a:t>
            </a:r>
            <a:r>
              <a:rPr lang="en-US" sz="2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endParaRPr sz="20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ctr"/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algn="ctr"/>
            <a:r>
              <a:rPr lang="en-US" sz="2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To engineer </a:t>
            </a:r>
            <a:r>
              <a:rPr lang="en-US" sz="2000" i="1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E. coli </a:t>
            </a:r>
            <a:r>
              <a:rPr lang="en-US" sz="2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to produce (S)-linalool and act as an effective mosquito repellent.</a:t>
            </a:r>
            <a:endParaRPr sz="2000">
              <a:solidFill>
                <a:srgbClr val="000000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t="16184" b="36685"/>
          <a:stretch/>
        </p:blipFill>
        <p:spPr>
          <a:xfrm>
            <a:off x="1524000" y="6412100"/>
            <a:ext cx="1696500" cy="44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"/>
          <p:cNvCxnSpPr/>
          <p:nvPr/>
        </p:nvCxnSpPr>
        <p:spPr>
          <a:xfrm>
            <a:off x="1524000" y="6423950"/>
            <a:ext cx="9144000" cy="13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9" name="Google Shape;89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9950" y="3358425"/>
            <a:ext cx="3568200" cy="306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title="Ch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42501" y="4891184"/>
            <a:ext cx="2501499" cy="153276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30"/>
              </a:srgbClr>
            </a:outerShdw>
          </a:effectLst>
        </p:spPr>
      </p:pic>
      <p:sp>
        <p:nvSpPr>
          <p:cNvPr id="91" name="Google Shape;91;p1"/>
          <p:cNvSpPr txBox="1"/>
          <p:nvPr/>
        </p:nvSpPr>
        <p:spPr>
          <a:xfrm>
            <a:off x="2057988" y="3028789"/>
            <a:ext cx="2792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b="1">
                <a:solidFill>
                  <a:schemeClr val="accent4"/>
                </a:solidFill>
                <a:latin typeface="Bitter"/>
                <a:ea typeface="Bitter"/>
                <a:cs typeface="Bitter"/>
                <a:sym typeface="Bitter"/>
              </a:rPr>
              <a:t>AliveSCENT Plasmid</a:t>
            </a:r>
            <a:endParaRPr b="1">
              <a:solidFill>
                <a:schemeClr val="accent4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6239600" y="1354100"/>
            <a:ext cx="3568200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Bitter"/>
                <a:ea typeface="Bitter"/>
                <a:cs typeface="Bitter"/>
                <a:sym typeface="Bitter"/>
              </a:rPr>
              <a:t>GPPS and LINS Device to be inserted into </a:t>
            </a:r>
            <a:r>
              <a:rPr lang="en-US" b="1">
                <a:solidFill>
                  <a:schemeClr val="accent1"/>
                </a:solidFill>
                <a:highlight>
                  <a:srgbClr val="FFFFFF"/>
                </a:highlight>
                <a:latin typeface="Bitter"/>
                <a:ea typeface="Bitter"/>
                <a:cs typeface="Bitter"/>
                <a:sym typeface="Bitter"/>
              </a:rPr>
              <a:t>pBbE5a-RFP backbone</a:t>
            </a:r>
            <a:endParaRPr b="1">
              <a:solidFill>
                <a:schemeClr val="accent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8">
            <a:alphaModFix/>
          </a:blip>
          <a:srcRect t="6358"/>
          <a:stretch/>
        </p:blipFill>
        <p:spPr>
          <a:xfrm>
            <a:off x="5973251" y="1935363"/>
            <a:ext cx="4100901" cy="109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title="Chart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042501" y="3358436"/>
            <a:ext cx="2501499" cy="1532748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30"/>
              </a:srgbClr>
            </a:outerShdw>
          </a:effectLst>
        </p:spPr>
      </p:pic>
      <p:pic>
        <p:nvPicPr>
          <p:cNvPr id="95" name="Google Shape;95;p1" title="Chart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1001" y="4891184"/>
            <a:ext cx="2501499" cy="1532766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3730"/>
              </a:srgbClr>
            </a:outerShdw>
          </a:effectLst>
        </p:spPr>
      </p:pic>
      <p:pic>
        <p:nvPicPr>
          <p:cNvPr id="96" name="Google Shape;96;p1" title="Chart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41001" y="3358425"/>
            <a:ext cx="2501499" cy="1532772"/>
          </a:xfrm>
          <a:prstGeom prst="rect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7" name="Google Shape;97;p1"/>
          <p:cNvSpPr txBox="1"/>
          <p:nvPr/>
        </p:nvSpPr>
        <p:spPr>
          <a:xfrm>
            <a:off x="5485550" y="2957139"/>
            <a:ext cx="50763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Bitter"/>
                <a:ea typeface="Bitter"/>
                <a:cs typeface="Bitter"/>
                <a:sym typeface="Bitter"/>
              </a:rPr>
              <a:t>Results of Essential Oils as Mosquito Repellents Tests</a:t>
            </a:r>
            <a:endParaRPr b="1">
              <a:solidFill>
                <a:schemeClr val="accent2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12">
            <a:alphaModFix/>
          </a:blip>
          <a:srcRect b="11746"/>
          <a:stretch/>
        </p:blipFill>
        <p:spPr>
          <a:xfrm>
            <a:off x="1792401" y="148925"/>
            <a:ext cx="798701" cy="7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13">
            <a:alphaModFix/>
          </a:blip>
          <a:srcRect t="6445"/>
          <a:stretch/>
        </p:blipFill>
        <p:spPr>
          <a:xfrm>
            <a:off x="2591111" y="148916"/>
            <a:ext cx="756781" cy="7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yngsborough_HS_Lightning_Talk_Audio">
            <a:hlinkClick r:id="" action="ppaction://media"/>
            <a:extLst>
              <a:ext uri="{FF2B5EF4-FFF2-40B4-BE49-F238E27FC236}">
                <a16:creationId xmlns:a16="http://schemas.microsoft.com/office/drawing/2014/main" id="{E4ADF858-942D-4325-9932-AD7D8F657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993200" y="19885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142</Words>
  <Application>Microsoft Office PowerPoint</Application>
  <PresentationFormat>Widescreen</PresentationFormat>
  <Paragraphs>17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Bitter</vt:lpstr>
      <vt:lpstr>Calibri</vt:lpstr>
      <vt:lpstr>Calibri Light</vt:lpstr>
      <vt:lpstr>Yellowtail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Ovitt, Stephanie</dc:creator>
  <cp:lastModifiedBy>Ovitt, Stephanie</cp:lastModifiedBy>
  <cp:revision>4</cp:revision>
  <dcterms:created xsi:type="dcterms:W3CDTF">2022-03-29T16:07:39Z</dcterms:created>
  <dcterms:modified xsi:type="dcterms:W3CDTF">2022-03-29T16:18:37Z</dcterms:modified>
</cp:coreProperties>
</file>