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091393" y="142405"/>
            <a:ext cx="432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Tape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22750" y="850400"/>
            <a:ext cx="874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 </a:t>
            </a:r>
            <a:r>
              <a:rPr lang="en-U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Amanda Zhang, Anya Mittal, Elisa Rivero, Noah Stein, Sophia Tang, </a:t>
            </a:r>
            <a:r>
              <a:rPr lang="en-U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LiSun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Tormey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Acton-Boxborough Regional High School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954875" y="2066550"/>
            <a:ext cx="49638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packaging tape is environmentally harmful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create a biodegradable tape inspired by mussels’ attachment mechanisms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experimentation: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explore with making our tape water-resistant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89715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524000" y="6423950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62425" y="17625700"/>
            <a:ext cx="1176833" cy="23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0876" y="2066550"/>
            <a:ext cx="2039725" cy="41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BBioBuilder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5" y="97697"/>
            <a:ext cx="1451318" cy="820064"/>
          </a:xfrm>
          <a:prstGeom prst="rect">
            <a:avLst/>
          </a:prstGeom>
        </p:spPr>
      </p:pic>
      <p:pic>
        <p:nvPicPr>
          <p:cNvPr id="4" name="TeamTape">
            <a:hlinkClick r:id="" action="ppaction://media"/>
            <a:extLst>
              <a:ext uri="{FF2B5EF4-FFF2-40B4-BE49-F238E27FC236}">
                <a16:creationId xmlns:a16="http://schemas.microsoft.com/office/drawing/2014/main" id="{6104E0A8-3FCC-4EBE-88D2-275CAC9DA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6550" y="26878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20</cp:revision>
  <dcterms:created xsi:type="dcterms:W3CDTF">2022-03-29T16:07:39Z</dcterms:created>
  <dcterms:modified xsi:type="dcterms:W3CDTF">2022-03-29T16:25:28Z</dcterms:modified>
</cp:coreProperties>
</file>