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8a3e4e3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8a3e4e3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696275" y="1833525"/>
            <a:ext cx="4605600" cy="3693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200" b="1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Our Project</a:t>
            </a:r>
            <a:endParaRPr sz="1200" b="1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96275" y="2257675"/>
            <a:ext cx="4605600" cy="1697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200" b="1" u="sng">
                <a:latin typeface="Calibri"/>
                <a:ea typeface="Calibri"/>
                <a:cs typeface="Calibri"/>
                <a:sym typeface="Calibri"/>
              </a:rPr>
              <a:t>Objective: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228600" indent="-133350">
              <a:buSzPts val="1200"/>
              <a:buFont typeface="Calibri"/>
              <a:buChar char="★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Create a filtration system that removes heavy metal ions from breast milk by utilizing ion transport proteins to bind and sequester heavy metals from breast milk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endParaRPr sz="10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1200" b="1" u="sng">
                <a:latin typeface="Calibri"/>
                <a:ea typeface="Calibri"/>
                <a:cs typeface="Calibri"/>
                <a:sym typeface="Calibri"/>
              </a:rPr>
              <a:t>Techniques Used:</a:t>
            </a:r>
            <a:endParaRPr sz="1200" u="sng">
              <a:latin typeface="Calibri"/>
              <a:ea typeface="Calibri"/>
              <a:cs typeface="Calibri"/>
              <a:sym typeface="Calibri"/>
            </a:endParaRPr>
          </a:p>
          <a:p>
            <a:pPr marL="228600" indent="-133350">
              <a:buClr>
                <a:schemeClr val="dk1"/>
              </a:buClr>
              <a:buSzPts val="1200"/>
              <a:buFont typeface="Calibri"/>
              <a:buChar char="★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Expressing Nickel transporter and binding proteins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33350">
              <a:buClr>
                <a:schemeClr val="dk1"/>
              </a:buClr>
              <a:buSzPts val="1200"/>
              <a:buFont typeface="Calibri"/>
              <a:buChar char="★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substrate heavy metal concentration drop with UV-Vis Spectroscopy</a:t>
            </a:r>
            <a:endParaRPr sz="120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t="16640" r="1322" b="5887"/>
          <a:stretch/>
        </p:blipFill>
        <p:spPr>
          <a:xfrm>
            <a:off x="6680450" y="1829152"/>
            <a:ext cx="3361914" cy="18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t="16185" b="36682"/>
          <a:stretch/>
        </p:blipFill>
        <p:spPr>
          <a:xfrm>
            <a:off x="9563425" y="5710425"/>
            <a:ext cx="1104574" cy="2903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844900" y="910550"/>
            <a:ext cx="6502200" cy="8355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100"/>
            </a:pPr>
            <a:r>
              <a:rPr lang="en"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Jay Ann Kan, Katie Chu, Vienna Sun, Kristina Hong, Reese Reduta, </a:t>
            </a:r>
            <a:endParaRPr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100"/>
            </a:pPr>
            <a:r>
              <a:rPr lang="en"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Justin Wang, Angeline Sun, Zoe Shong, Oscar Chen, Gabriel Lin</a:t>
            </a:r>
            <a:endParaRPr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100"/>
            </a:pPr>
            <a:r>
              <a:rPr lang="en"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Taipei American School, Taipei, Taiwan </a:t>
            </a:r>
            <a:endParaRPr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726450" y="824475"/>
            <a:ext cx="47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6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Filteristic Milk: Heavy Metal Filtration of Breast Milk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6275" y="4031675"/>
            <a:ext cx="4669462" cy="16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6778950" y="3600525"/>
            <a:ext cx="250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Figure 1.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Breast milk filtration plan overview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53250" y="5637450"/>
            <a:ext cx="3631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Figure 2.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Plasmid inserted into cells, supernatant, and UV-Vis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680450" y="5406350"/>
            <a:ext cx="398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Figure 3.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Bacteria strains for Nickel transporter and Metallothionein needed for the filtration system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8">
            <a:alphaModFix/>
          </a:blip>
          <a:srcRect t="18895" r="7295" b="49999"/>
          <a:stretch/>
        </p:blipFill>
        <p:spPr>
          <a:xfrm>
            <a:off x="6501201" y="4077527"/>
            <a:ext cx="4055400" cy="13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iolet lightning talk">
            <a:hlinkClick r:id="" action="ppaction://media"/>
            <a:extLst>
              <a:ext uri="{FF2B5EF4-FFF2-40B4-BE49-F238E27FC236}">
                <a16:creationId xmlns:a16="http://schemas.microsoft.com/office/drawing/2014/main" id="{A33DE621-C8B1-44C5-96CA-80578F2A9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12512" y="56789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130</Words>
  <Application>Microsoft Office PowerPoint</Application>
  <PresentationFormat>Widescreen</PresentationFormat>
  <Paragraphs>15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6</cp:revision>
  <dcterms:created xsi:type="dcterms:W3CDTF">2022-03-29T16:07:39Z</dcterms:created>
  <dcterms:modified xsi:type="dcterms:W3CDTF">2022-03-29T16:19:19Z</dcterms:modified>
</cp:coreProperties>
</file>