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B76D-634C-49F8-8370-35B97D5C131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E6B1-B7DB-43F4-8374-92C3D80B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995F-4755-4626-ACDA-05A518220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6CDB1-FD92-4015-8247-F6DA2F06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C41CB-4E60-4CBE-9675-509544C8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20FA-4911-4907-B82C-6D58D5F4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CFE56-1336-4A2D-A10B-A6D04F07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8441-7F74-413F-B364-E6864A72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96E87-E188-4BEB-A80E-1C16CAE77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8AEA-882B-4D0E-9847-A91FE4D0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AF16-613B-4F57-B717-A15542E1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FD69-85F1-4893-9F96-B59177F8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42DA1-BF6D-4F31-A289-F101DF7B7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499B2-5AAA-45BE-ABA8-1B28B95EA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273D-299A-4399-AD2F-21E3E659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36081-658B-4325-83FB-32AC8970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7C8C-0748-4E3E-9EC1-955A82DF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4B6A-B014-47B0-BA91-1A97F758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9656-254D-4D3F-B506-B80930F1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BADFF-1B1F-4432-969B-973054D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85D0-A4F2-4614-9751-0A27C32F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9FE60-8FA8-40A4-9F33-0CA44C30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2E85-8961-4769-907B-94D369A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0B9D9-E6F9-4754-A2AA-AF5C6C41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1846-C78D-47E2-A804-D5982460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E0A69-0D13-4012-B873-F5DA3575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EA327-C50B-4697-A618-CB652799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E671-5951-4C98-884F-034215C0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FD1D-85D8-4181-A62E-26096F75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F5128-D0B9-4FC7-8DE5-41E0BC65F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7B2EB-4A1C-4EC6-A99F-6B2779B5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52E90-3D2B-4AB8-8DCD-40F0FE26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F49B2-2353-4083-9F2F-C08284D0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7E2B-E0B5-4A8E-9FB2-CED32C13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D3949-337E-472A-9A97-43AAB7EE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79AA-4135-4851-BA6B-A4EB0BDDA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F10AE-0078-4CED-AB24-FFD8CD281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F01F1-B6DE-4A06-B22C-00BAD02C8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ACF9C-333E-40F8-B9BB-FDBF89BE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44BAB-614F-4D42-843E-299693E6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F8494-8FE1-413B-8B8D-154B6B07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658F-A0FB-434A-B1CC-F8798B01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C38C3-CA38-4E84-A0BD-D86841F5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76DC9-E2E2-4F1B-8D33-C73A71C3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065E6-27A1-49C4-B3BD-B15B8386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0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59A72-B39A-4D7E-8EC5-204A78A8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988FE-1375-4298-A67B-33B78B35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F4082-A7D3-4790-8270-5989F526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D70E-9483-41DD-8392-0FFEB5C6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4AB3-E682-4E53-A962-14E0DBE7A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BE71E-C3D3-4BDA-A615-2D043B46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4A2C6-4DE3-415E-AEA0-2FFA0D40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14DA0-8BA2-4DC6-B346-E65A969E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44C50-8EAF-4457-8272-B257573D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C17D-FED9-446D-B609-250B1F2E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95636-5A05-401C-8B6A-86F3D4B6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0236-AAE7-4493-BA0D-E7537D8C4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5074B-1A80-45AB-A3E6-29A41A6E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003B7-BACA-4388-9E60-02855FEA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42DCB-514D-4995-A259-B62B2A2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67CE6-F211-46C4-9EE7-FD16F056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38EA-18C3-4461-A447-D1D99812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B5C60-6B06-4194-9F4E-73AEE7098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2250-5A7A-4AA8-A6DC-9B322BAD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5E36-784F-4DD4-9471-02BA1C29A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8601" y="3521150"/>
            <a:ext cx="3870299" cy="330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5526" y="3556539"/>
            <a:ext cx="4432469" cy="31739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122853" y="136200"/>
            <a:ext cx="5946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en-US" sz="4000" u="sng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DNA Protection using </a:t>
            </a:r>
            <a:r>
              <a:rPr lang="en-US" sz="4000" u="sng" dirty="0" err="1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Dsup</a:t>
            </a:r>
            <a:endParaRPr sz="1400" dirty="0">
              <a:solidFill>
                <a:srgbClr val="000000"/>
              </a:solidFill>
              <a:latin typeface="Avenir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466900" y="844200"/>
            <a:ext cx="7570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000"/>
            </a:pPr>
            <a:r>
              <a:rPr lang="en-US" sz="2000" i="1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Andrew Ko, Annie Yang, Catrina Yeh, Charis Chiu, Dillon </a:t>
            </a:r>
            <a:r>
              <a:rPr lang="en-US" sz="2000" i="1" dirty="0" err="1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Su</a:t>
            </a:r>
            <a:r>
              <a:rPr lang="en-US" sz="2000" i="1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, Ethan Dunn</a:t>
            </a:r>
            <a:endParaRPr sz="2000" i="1" dirty="0">
              <a:solidFill>
                <a:schemeClr val="dk1"/>
              </a:solidFill>
              <a:latin typeface="Avenir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2000"/>
            </a:pPr>
            <a:r>
              <a:rPr lang="en-US" sz="2000" i="1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Taipei American School</a:t>
            </a:r>
            <a:endParaRPr sz="1200" dirty="0">
              <a:solidFill>
                <a:srgbClr val="000000"/>
              </a:solidFill>
              <a:latin typeface="Avenir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724475" y="1520864"/>
            <a:ext cx="51462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30200"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>
                <a:solidFill>
                  <a:schemeClr val="dk1"/>
                </a:solidFill>
                <a:latin typeface="Avenir Next LT Pro Light" panose="020B0304020202020204" pitchFamily="34" charset="0"/>
                <a:ea typeface="Calibri"/>
                <a:cs typeface="Calibri"/>
                <a:sym typeface="Calibri"/>
              </a:rPr>
              <a:t>Our project aims to utilize </a:t>
            </a:r>
            <a:r>
              <a:rPr lang="en-US" sz="2000" dirty="0" err="1">
                <a:solidFill>
                  <a:schemeClr val="dk1"/>
                </a:solidFill>
                <a:latin typeface="Avenir Next LT Pro Light" panose="020B0304020202020204" pitchFamily="34" charset="0"/>
                <a:ea typeface="Calibri"/>
                <a:cs typeface="Calibri"/>
                <a:sym typeface="Calibri"/>
              </a:rPr>
              <a:t>Dsup</a:t>
            </a:r>
            <a:r>
              <a:rPr lang="en-US" sz="2000" dirty="0">
                <a:solidFill>
                  <a:schemeClr val="dk1"/>
                </a:solidFill>
                <a:latin typeface="Avenir Next LT Pro Light" panose="020B0304020202020204" pitchFamily="34" charset="0"/>
                <a:ea typeface="Calibri"/>
                <a:cs typeface="Calibri"/>
                <a:sym typeface="Calibri"/>
              </a:rPr>
              <a:t> to protect eukaryotic cells from UV radiation.</a:t>
            </a:r>
            <a:endParaRPr sz="1200" dirty="0">
              <a:solidFill>
                <a:srgbClr val="000000"/>
              </a:solidFill>
              <a:latin typeface="Avenir Next LT Pro Light" panose="020B0304020202020204" pitchFamily="34" charset="0"/>
              <a:ea typeface="Calibri"/>
              <a:cs typeface="Calibri"/>
              <a:sym typeface="Calibri"/>
            </a:endParaRPr>
          </a:p>
          <a:p>
            <a:pPr marL="342900" indent="-330200"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>
                <a:solidFill>
                  <a:schemeClr val="dk1"/>
                </a:solidFill>
                <a:latin typeface="Avenir Next LT Pro Light" panose="020B0304020202020204" pitchFamily="34" charset="0"/>
                <a:ea typeface="Calibri"/>
                <a:cs typeface="Calibri"/>
                <a:sym typeface="Calibri"/>
              </a:rPr>
              <a:t>Confirm </a:t>
            </a:r>
            <a:r>
              <a:rPr lang="en-US" sz="2000" dirty="0" err="1">
                <a:solidFill>
                  <a:schemeClr val="dk1"/>
                </a:solidFill>
                <a:latin typeface="Avenir Next LT Pro Light" panose="020B0304020202020204" pitchFamily="34" charset="0"/>
                <a:ea typeface="Calibri"/>
                <a:cs typeface="Calibri"/>
                <a:sym typeface="Calibri"/>
              </a:rPr>
              <a:t>Dsup</a:t>
            </a:r>
            <a:r>
              <a:rPr lang="en-US" sz="2000" dirty="0">
                <a:solidFill>
                  <a:schemeClr val="dk1"/>
                </a:solidFill>
                <a:latin typeface="Avenir Next LT Pro Light" panose="020B0304020202020204" pitchFamily="34" charset="0"/>
                <a:ea typeface="Calibri"/>
                <a:cs typeface="Calibri"/>
                <a:sym typeface="Calibri"/>
              </a:rPr>
              <a:t> expression in </a:t>
            </a:r>
            <a:r>
              <a:rPr lang="en-US" sz="2000" i="1" dirty="0">
                <a:solidFill>
                  <a:schemeClr val="dk1"/>
                </a:solidFill>
                <a:latin typeface="Avenir Next LT Pro Light" panose="020B0304020202020204" pitchFamily="34" charset="0"/>
                <a:ea typeface="Calibri"/>
                <a:cs typeface="Calibri"/>
                <a:sym typeface="Calibri"/>
              </a:rPr>
              <a:t>E. coli</a:t>
            </a:r>
            <a:endParaRPr sz="2000" dirty="0">
              <a:solidFill>
                <a:schemeClr val="dk1"/>
              </a:solidFill>
              <a:latin typeface="Avenir Next LT Pro Light" panose="020B0304020202020204" pitchFamily="34" charset="0"/>
              <a:ea typeface="Calibri"/>
              <a:cs typeface="Calibri"/>
              <a:sym typeface="Calibri"/>
            </a:endParaRPr>
          </a:p>
          <a:p>
            <a:pPr marL="342900" indent="-330200"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 dirty="0">
                <a:solidFill>
                  <a:schemeClr val="dk1"/>
                </a:solidFill>
                <a:latin typeface="Avenir Next LT Pro Light" panose="020B0304020202020204" pitchFamily="34" charset="0"/>
                <a:ea typeface="Calibri"/>
                <a:cs typeface="Calibri"/>
                <a:sym typeface="Calibri"/>
              </a:rPr>
              <a:t>Test effectiveness in 2 ways:</a:t>
            </a:r>
            <a:endParaRPr sz="1200" dirty="0">
              <a:solidFill>
                <a:srgbClr val="000000"/>
              </a:solidFill>
              <a:latin typeface="Avenir Next LT Pro Light" panose="020B03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7">
            <a:alphaModFix/>
          </a:blip>
          <a:srcRect t="16184" b="36685"/>
          <a:stretch/>
        </p:blipFill>
        <p:spPr>
          <a:xfrm>
            <a:off x="8971500" y="6412100"/>
            <a:ext cx="1696500" cy="4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19050" y="1432739"/>
            <a:ext cx="3870300" cy="18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7216851" y="3182700"/>
            <a:ext cx="2624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an external layer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740438" y="3182700"/>
            <a:ext cx="2406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bound to DNA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team red lightning talk">
            <a:hlinkClick r:id="" action="ppaction://media"/>
            <a:extLst>
              <a:ext uri="{FF2B5EF4-FFF2-40B4-BE49-F238E27FC236}">
                <a16:creationId xmlns:a16="http://schemas.microsoft.com/office/drawing/2014/main" id="{76650DE1-84B2-4AC7-B7D0-36EE15CE6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40951" y="305183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9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59</Words>
  <Application>Microsoft Office PowerPoint</Application>
  <PresentationFormat>Widescreen</PresentationFormat>
  <Paragraphs>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</vt:lpstr>
      <vt:lpstr>Avenir Next LT Pro Light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Ovitt, Stephanie</dc:creator>
  <cp:lastModifiedBy>Ovitt, Stephanie</cp:lastModifiedBy>
  <cp:revision>7</cp:revision>
  <dcterms:created xsi:type="dcterms:W3CDTF">2022-03-29T16:07:39Z</dcterms:created>
  <dcterms:modified xsi:type="dcterms:W3CDTF">2022-03-29T16:19:40Z</dcterms:modified>
</cp:coreProperties>
</file>