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1B76D-634C-49F8-8370-35B97D5C131F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0E6B1-B7DB-43F4-8374-92C3D80B7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48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7995F-4755-4626-ACDA-05A5182206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66CDB1-FD92-4015-8247-F6DA2F06C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C41CB-4E60-4CBE-9675-509544C8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E20FA-4911-4907-B82C-6D58D5F42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CFE56-1336-4A2D-A10B-A6D04F072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5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88441-7F74-413F-B364-E6864A722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796E87-E188-4BEB-A80E-1C16CAE77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A8AEA-882B-4D0E-9847-A91FE4D0C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2AF16-613B-4F57-B717-A15542E1A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3FD69-85F1-4893-9F96-B59177F88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4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E42DA1-BF6D-4F31-A289-F101DF7B7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8499B2-5AAA-45BE-ABA8-1B28B95EA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F273D-299A-4399-AD2F-21E3E6593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36081-658B-4325-83FB-32AC89700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E7C8C-0748-4E3E-9EC1-955A82DF0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9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24B6A-B014-47B0-BA91-1A97F7589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59656-254D-4D3F-B506-B80930F1A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BADFF-1B1F-4432-969B-973054D07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785D0-A4F2-4614-9751-0A27C32F4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9FE60-8FA8-40A4-9F33-0CA44C30A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0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12E85-8961-4769-907B-94D369A4C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0B9D9-E6F9-4754-A2AA-AF5C6C41B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61846-C78D-47E2-A804-D59824609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E0A69-0D13-4012-B873-F5DA35756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EA327-C50B-4697-A618-CB652799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894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CE671-5951-4C98-884F-034215C0D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EFD1D-85D8-4181-A62E-26096F7504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F5128-D0B9-4FC7-8DE5-41E0BC65F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07B2EB-4A1C-4EC6-A99F-6B2779B50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352E90-3D2B-4AB8-8DCD-40F0FE265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F49B2-2353-4083-9F2F-C08284D04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7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F7E2B-E0B5-4A8E-9FB2-CED32C138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D3949-337E-472A-9A97-43AAB7EEA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779AA-4135-4851-BA6B-A4EB0BDDA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9F10AE-0078-4CED-AB24-FFD8CD281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0F01F1-B6DE-4A06-B22C-00BAD02C82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EACF9C-333E-40F8-B9BB-FDBF89BE3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A44BAB-614F-4D42-843E-299693E62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0F8494-8FE1-413B-8B8D-154B6B072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1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8658F-A0FB-434A-B1CC-F8798B010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5C38C3-CA38-4E84-A0BD-D86841F5E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576DC9-E2E2-4F1B-8D33-C73A71C3F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7065E6-27A1-49C4-B3BD-B15B83866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0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F59A72-B39A-4D7E-8EC5-204A78A8B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A988FE-1375-4298-A67B-33B78B35F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F4082-A7D3-4790-8270-5989F5267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97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D70E-9483-41DD-8392-0FFEB5C6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54AB3-E682-4E53-A962-14E0DBE7A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FBE71E-C3D3-4BDA-A615-2D043B4640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64A2C6-4DE3-415E-AEA0-2FFA0D400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14DA0-8BA2-4DC6-B346-E65A969EC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B44C50-8EAF-4457-8272-B257573D5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6C17D-FED9-446D-B609-250B1F2E9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295636-5A05-401C-8B6A-86F3D4B68E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10236-AAE7-4493-BA0D-E7537D8C40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35074B-1A80-45AB-A3E6-29A41A6E1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003B7-BACA-4388-9E60-02855FEA7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842DCB-514D-4995-A259-B62B2A2AD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40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467CE6-F211-46C4-9EE7-FD16F056A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C238EA-18C3-4461-A447-D1D998127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B5C60-6B06-4194-9F4E-73AEE7098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CBEE2-9F95-4479-A500-C85E3A881C8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D2250-5A7A-4AA8-A6DC-9B322BAD2A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95E36-784F-4DD4-9471-02BA1C29A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366B7-3762-451B-959E-567F45CD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1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091393" y="142405"/>
            <a:ext cx="4321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4000"/>
            </a:pPr>
            <a:r>
              <a:rPr lang="en-US" sz="40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Attack on Chitin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2368525" y="816425"/>
            <a:ext cx="7304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2000"/>
            </a:pPr>
            <a:r>
              <a:rPr lang="en-US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Alex C., Amanda S., Ashley K., Dylan C., </a:t>
            </a:r>
            <a:r>
              <a:rPr lang="en-US" sz="16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Eowyn</a:t>
            </a:r>
            <a:r>
              <a:rPr lang="en-US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W., Guan C., Jamie L.  </a:t>
            </a:r>
            <a:endParaRPr sz="1600" i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buClr>
                <a:srgbClr val="000000"/>
              </a:buClr>
              <a:buSzPts val="2000"/>
            </a:pPr>
            <a:r>
              <a:rPr lang="en-US" sz="1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Taipei American School</a:t>
            </a:r>
            <a:endParaRPr sz="16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524000" y="1156350"/>
            <a:ext cx="52491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23850">
              <a:buClr>
                <a:schemeClr val="dk1"/>
              </a:buClr>
              <a:buSzPts val="1900"/>
              <a:buFont typeface="Times New Roman"/>
              <a:buChar char="•"/>
            </a:pPr>
            <a:r>
              <a:rPr lang="en-US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Objective: </a:t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9250">
              <a:buClr>
                <a:schemeClr val="dk1"/>
              </a:buClr>
              <a:buSzPts val="1900"/>
              <a:buFont typeface="Times New Roman"/>
              <a:buChar char="○"/>
            </a:pPr>
            <a:r>
              <a:rPr lang="en-US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Electrospin synthetic chitosan from </a:t>
            </a:r>
            <a:r>
              <a:rPr lang="en-US" sz="19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E. coli </a:t>
            </a:r>
            <a:endParaRPr sz="1900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9250">
              <a:buClr>
                <a:schemeClr val="dk1"/>
              </a:buClr>
              <a:buSzPts val="1900"/>
              <a:buFont typeface="Times New Roman"/>
              <a:buChar char="○"/>
            </a:pPr>
            <a:r>
              <a:rPr lang="en-US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Create prototypes with varying strengths depending on application</a:t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5">
            <a:alphaModFix/>
          </a:blip>
          <a:srcRect t="16184" b="36685"/>
          <a:stretch/>
        </p:blipFill>
        <p:spPr>
          <a:xfrm>
            <a:off x="8971500" y="6412100"/>
            <a:ext cx="1696500" cy="4459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8" name="Google Shape;88;p1"/>
          <p:cNvCxnSpPr/>
          <p:nvPr/>
        </p:nvCxnSpPr>
        <p:spPr>
          <a:xfrm>
            <a:off x="1524000" y="6423950"/>
            <a:ext cx="9144000" cy="138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90" name="Google Shape;90;p1"/>
          <p:cNvPicPr preferRelativeResize="0"/>
          <p:nvPr/>
        </p:nvPicPr>
        <p:blipFill rotWithShape="1">
          <a:blip r:embed="rId6">
            <a:alphaModFix/>
          </a:blip>
          <a:srcRect l="14323" t="16524" r="9607" b="18004"/>
          <a:stretch/>
        </p:blipFill>
        <p:spPr>
          <a:xfrm>
            <a:off x="6932126" y="4587299"/>
            <a:ext cx="2251475" cy="1632025"/>
          </a:xfrm>
          <a:prstGeom prst="rect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1" name="Google Shape;91;p1"/>
          <p:cNvSpPr txBox="1"/>
          <p:nvPr/>
        </p:nvSpPr>
        <p:spPr>
          <a:xfrm>
            <a:off x="9183600" y="4587300"/>
            <a:ext cx="1419600" cy="19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US" sz="1600">
                <a:latin typeface="Times New Roman"/>
                <a:ea typeface="Times New Roman"/>
                <a:cs typeface="Times New Roman"/>
                <a:sym typeface="Times New Roman"/>
              </a:rPr>
              <a:t>fig. 3: spectrophotometer is used to measure chitosan production from </a:t>
            </a:r>
            <a:r>
              <a:rPr lang="en-US" sz="1600" i="1">
                <a:latin typeface="Times New Roman"/>
                <a:ea typeface="Times New Roman"/>
                <a:cs typeface="Times New Roman"/>
                <a:sym typeface="Times New Roman"/>
              </a:rPr>
              <a:t>E. coli</a:t>
            </a:r>
            <a:endParaRPr sz="1600"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7353375" y="3717425"/>
            <a:ext cx="26967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US" sz="1600">
                <a:latin typeface="Times New Roman"/>
                <a:ea typeface="Times New Roman"/>
                <a:cs typeface="Times New Roman"/>
                <a:sym typeface="Times New Roman"/>
              </a:rPr>
              <a:t>fig. 2: tensile strength testing machine for testing strength of fibers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5794350"/>
            <a:ext cx="56244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US" sz="1600">
                <a:latin typeface="Times New Roman"/>
                <a:ea typeface="Times New Roman"/>
                <a:cs typeface="Times New Roman"/>
                <a:sym typeface="Times New Roman"/>
              </a:rPr>
              <a:t>fig. 1: experiment outline - negative control (no related enzymes) and positive control (dissolved chitosan in solution) </a:t>
            </a:r>
            <a:endParaRPr sz="1600"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4" name="Google Shape;94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524000" y="2410701"/>
            <a:ext cx="4572000" cy="34020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352425" y="1232551"/>
            <a:ext cx="3002550" cy="2484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range team lightning talk audio">
            <a:hlinkClick r:id="" action="ppaction://media"/>
            <a:extLst>
              <a:ext uri="{FF2B5EF4-FFF2-40B4-BE49-F238E27FC236}">
                <a16:creationId xmlns:a16="http://schemas.microsoft.com/office/drawing/2014/main" id="{011E20A1-7F74-4655-8419-4D0CFA37BF5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9616550" y="351875"/>
            <a:ext cx="406400" cy="40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98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95</Words>
  <Application>Microsoft Office PowerPoint</Application>
  <PresentationFormat>Widescreen</PresentationFormat>
  <Paragraphs>9</Paragraphs>
  <Slides>1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Ovitt, Stephanie</dc:creator>
  <cp:lastModifiedBy>Ovitt, Stephanie</cp:lastModifiedBy>
  <cp:revision>8</cp:revision>
  <dcterms:created xsi:type="dcterms:W3CDTF">2022-03-29T16:07:39Z</dcterms:created>
  <dcterms:modified xsi:type="dcterms:W3CDTF">2022-03-29T16:19:54Z</dcterms:modified>
</cp:coreProperties>
</file>