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621662" y="97475"/>
            <a:ext cx="8948700" cy="107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7200"/>
            </a:pP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Reef-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A comprehensive approach </a:t>
            </a:r>
            <a:endParaRPr sz="2000" b="1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7200"/>
            </a:pP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towards increased coral survivability </a:t>
            </a:r>
            <a:endParaRPr sz="2000" b="1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4800"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Andre Hsieh, Dylan Liu, Ethan Hirai, Marvin Li, Rex Liu, Sonia Fan </a:t>
            </a:r>
            <a:endParaRPr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4800"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Taipei American School, Taipei, Taiwan</a:t>
            </a:r>
            <a:endParaRPr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732075" y="1219625"/>
            <a:ext cx="7258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298450">
              <a:buClr>
                <a:srgbClr val="FFFFFF"/>
              </a:buClr>
              <a:buSzPts val="1500"/>
              <a:buFont typeface="Times New Roman"/>
              <a:buChar char="•"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project aims to increase coral resistance to heat and oxidative stress factors.</a:t>
            </a:r>
            <a:endParaRPr sz="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298450">
              <a:buClr>
                <a:srgbClr val="FFFFFF"/>
              </a:buClr>
              <a:buSzPts val="1500"/>
              <a:buFont typeface="Times New Roman"/>
              <a:buChar char="•"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genes coding for antioxidants, heat shock proteins, and deacidification enzymes into cyanobacteria and agrobacterium. </a:t>
            </a:r>
            <a:endParaRPr sz="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t="16185" b="36682"/>
          <a:stretch/>
        </p:blipFill>
        <p:spPr>
          <a:xfrm>
            <a:off x="1732076" y="344501"/>
            <a:ext cx="2219073" cy="58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l="5894" t="2510" r="5726" b="26957"/>
          <a:stretch/>
        </p:blipFill>
        <p:spPr>
          <a:xfrm>
            <a:off x="1732075" y="4320576"/>
            <a:ext cx="4438050" cy="23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l="4039" t="4433" r="3744" b="35818"/>
          <a:stretch/>
        </p:blipFill>
        <p:spPr>
          <a:xfrm>
            <a:off x="1732075" y="2022426"/>
            <a:ext cx="6111750" cy="220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 l="9645" t="4287" r="9774" b="18884"/>
          <a:stretch/>
        </p:blipFill>
        <p:spPr>
          <a:xfrm>
            <a:off x="6411637" y="4475213"/>
            <a:ext cx="4031888" cy="220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62872" y="135325"/>
            <a:ext cx="1780650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10">
            <a:alphaModFix/>
          </a:blip>
          <a:srcRect l="30268" t="4022" r="30030" b="23884"/>
          <a:stretch/>
        </p:blipFill>
        <p:spPr>
          <a:xfrm>
            <a:off x="8060776" y="1990089"/>
            <a:ext cx="2382751" cy="240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(Edited) Team Indigo Final Recording ">
            <a:hlinkClick r:id="" action="ppaction://media"/>
            <a:extLst>
              <a:ext uri="{FF2B5EF4-FFF2-40B4-BE49-F238E27FC236}">
                <a16:creationId xmlns:a16="http://schemas.microsoft.com/office/drawing/2014/main" id="{2AF8ED16-99DE-414A-B52B-88AF2DB100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71367" y="130529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65</Words>
  <Application>Microsoft Office PowerPoint</Application>
  <PresentationFormat>Widescreen</PresentationFormat>
  <Paragraphs>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9</cp:revision>
  <dcterms:created xsi:type="dcterms:W3CDTF">2022-03-29T16:07:39Z</dcterms:created>
  <dcterms:modified xsi:type="dcterms:W3CDTF">2022-03-29T16:20:46Z</dcterms:modified>
</cp:coreProperties>
</file>