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688518" y="142405"/>
            <a:ext cx="432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“Survivin” Cancer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884950" y="882750"/>
            <a:ext cx="673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Angelina Chen, Chloe Wang, Destiney Chen, Emma Chow, Veronica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Kuo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Taipei American School (Team Green)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78450" y="1863725"/>
            <a:ext cx="4321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objective:</a:t>
            </a:r>
            <a:endParaRPr sz="22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Create a cancer detection kit by attaching a reporter gene to pSurvivin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t="16184" b="36685"/>
          <a:stretch/>
        </p:blipFill>
        <p:spPr>
          <a:xfrm>
            <a:off x="8971500" y="6412100"/>
            <a:ext cx="1696500" cy="44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"/>
          <p:cNvCxnSpPr/>
          <p:nvPr/>
        </p:nvCxnSpPr>
        <p:spPr>
          <a:xfrm>
            <a:off x="1524000" y="6423950"/>
            <a:ext cx="9144000" cy="1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2151" y="3804150"/>
            <a:ext cx="4368205" cy="16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7">
            <a:alphaModFix/>
          </a:blip>
          <a:srcRect t="11008" b="18736"/>
          <a:stretch/>
        </p:blipFill>
        <p:spPr>
          <a:xfrm>
            <a:off x="6201101" y="2019823"/>
            <a:ext cx="4321801" cy="61930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-1150950" y="3804151"/>
            <a:ext cx="4336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240975" y="6042538"/>
            <a:ext cx="3243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3. Expected results for our experiments on yeast.</a:t>
            </a:r>
            <a:endParaRPr sz="1000"/>
          </a:p>
        </p:txBody>
      </p:sp>
      <p:sp>
        <p:nvSpPr>
          <p:cNvPr id="93" name="Google Shape;93;p1"/>
          <p:cNvSpPr txBox="1"/>
          <p:nvPr/>
        </p:nvSpPr>
        <p:spPr>
          <a:xfrm>
            <a:off x="6130350" y="2584775"/>
            <a:ext cx="436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2. The pSurvivin + RBS + GFP sequence we plan to express.</a:t>
            </a:r>
            <a:endParaRPr sz="1000"/>
          </a:p>
        </p:txBody>
      </p:sp>
      <p:sp>
        <p:nvSpPr>
          <p:cNvPr id="94" name="Google Shape;94;p1"/>
          <p:cNvSpPr txBox="1"/>
          <p:nvPr/>
        </p:nvSpPr>
        <p:spPr>
          <a:xfrm>
            <a:off x="1762150" y="5451800"/>
            <a:ext cx="423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1. Mutated p53’s effect on the expression of pSurvivin.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676400" y="152401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6126" y="2976251"/>
            <a:ext cx="4153573" cy="306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FINALFINAL Team Green Lightning Talk ">
            <a:hlinkClick r:id="" action="ppaction://media"/>
            <a:extLst>
              <a:ext uri="{FF2B5EF4-FFF2-40B4-BE49-F238E27FC236}">
                <a16:creationId xmlns:a16="http://schemas.microsoft.com/office/drawing/2014/main" id="{76362496-795B-49EC-905D-1E9C5DE17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19236" y="31033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78</Words>
  <Application>Microsoft Office PowerPoint</Application>
  <PresentationFormat>Widescreen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10</cp:revision>
  <dcterms:created xsi:type="dcterms:W3CDTF">2022-03-29T16:07:39Z</dcterms:created>
  <dcterms:modified xsi:type="dcterms:W3CDTF">2022-03-29T16:21:23Z</dcterms:modified>
</cp:coreProperties>
</file>