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523999" y="-10000"/>
            <a:ext cx="9144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6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BC, A Tree-Free Guarantee: Producing Alternate Paper with Bacterial Cellulose</a:t>
            </a:r>
            <a:endParaRPr sz="26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2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4000"/>
            </a:pPr>
            <a:endParaRPr sz="2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524000" y="8164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 Chang, Candice Hsu, Chia-</a:t>
            </a:r>
            <a:r>
              <a:rPr lang="en-U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Shuan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Yeh, Evan Liu, Ruby </a:t>
            </a:r>
            <a:r>
              <a:rPr lang="en-U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Kuo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Stevin Yang, William Wang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TAS_Taipei_Blue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Taipei American School, Taipei</a:t>
            </a: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83850" y="1395550"/>
            <a:ext cx="35796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556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Produce Alternative Paper Source - Bacterial Cellulose (BC)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Expressed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operon (found in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xylinus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in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 formed via intermittent glucose media feeding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 analyzed with SEM/EDX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to replicate paper or cardboard products by improving BC quality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9518300" y="6555820"/>
            <a:ext cx="1149698" cy="302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555825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0401" y="2714938"/>
            <a:ext cx="5328205" cy="355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8676" y="5024713"/>
            <a:ext cx="3720301" cy="12487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548674" y="6201823"/>
            <a:ext cx="372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Figure 1. Visualization of </a:t>
            </a:r>
            <a:r>
              <a:rPr lang="en-US" sz="1100" i="1">
                <a:latin typeface="Calibri"/>
                <a:ea typeface="Calibri"/>
                <a:cs typeface="Calibri"/>
                <a:sym typeface="Calibri"/>
              </a:rPr>
              <a:t>Acs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operon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743638" y="6201825"/>
            <a:ext cx="448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Figure 2. Experimental Flowchart of the Present Study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Google Shape;93;p1"/>
          <p:cNvGraphicFramePr/>
          <p:nvPr/>
        </p:nvGraphicFramePr>
        <p:xfrm>
          <a:off x="6253601" y="1607000"/>
          <a:ext cx="3461775" cy="1051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Atomic %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BC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Paper Towel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Carbon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48.8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49.6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Oxygen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28.7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49.5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" name="Google Shape;94;p1"/>
          <p:cNvSpPr txBox="1"/>
          <p:nvPr/>
        </p:nvSpPr>
        <p:spPr>
          <a:xfrm>
            <a:off x="5743650" y="1319338"/>
            <a:ext cx="448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Table 1. Atomic Concentrations for BC and Paper Towel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TAS_Taipei_Blue_BBCLIghtningTalk">
            <a:hlinkClick r:id="" action="ppaction://media"/>
            <a:extLst>
              <a:ext uri="{FF2B5EF4-FFF2-40B4-BE49-F238E27FC236}">
                <a16:creationId xmlns:a16="http://schemas.microsoft.com/office/drawing/2014/main" id="{26721AE8-07F1-4A39-B471-494E3B67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3149" y="5280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130</Words>
  <Application>Microsoft Office PowerPoint</Application>
  <PresentationFormat>Widescreen</PresentationFormat>
  <Paragraphs>20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11</cp:revision>
  <dcterms:created xsi:type="dcterms:W3CDTF">2022-03-29T16:07:39Z</dcterms:created>
  <dcterms:modified xsi:type="dcterms:W3CDTF">2022-03-29T16:21:43Z</dcterms:modified>
</cp:coreProperties>
</file>