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rSAJppImg_aKctpoDS1jmenMIb2I2n0XrAugId-_3M/edi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SCRIPT HERE: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https://docs.google.com/document/d/1drSAJppImg_aKctpoDS1jmenMIb2I2n0XrAugId-_3M/edit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96702" y="97125"/>
            <a:ext cx="559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7200"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Non-Destructive Chemical Control of </a:t>
            </a:r>
            <a:r>
              <a:rPr lang="en-US" sz="24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vimineum</a:t>
            </a: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RNAi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296700" y="816425"/>
            <a:ext cx="544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Holly Gardner, Tao Groves, Sofia Lee, Kate Turman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Renaissance School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09000" y="1524525"/>
            <a:ext cx="58005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342900" indent="-33655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project objective is to use RNAi technology to inhibit photosynthesis of the invasive species Japanese Stiltgrass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3655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target gene, petN, codes for the cytochrome b6/f complex subunit VII. This aids in electron transfer between photosystem II and photosystem I and electron flow in photosystem I.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89715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524000" y="6412100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l="8728" r="2744" b="20470"/>
          <a:stretch/>
        </p:blipFill>
        <p:spPr>
          <a:xfrm>
            <a:off x="7409476" y="1723125"/>
            <a:ext cx="3060401" cy="208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 l="3507" r="2197" b="3984"/>
          <a:stretch/>
        </p:blipFill>
        <p:spPr>
          <a:xfrm>
            <a:off x="1698558" y="4268837"/>
            <a:ext cx="2166900" cy="208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8">
            <a:alphaModFix/>
          </a:blip>
          <a:srcRect l="20270" t="30558" r="15421" b="7879"/>
          <a:stretch/>
        </p:blipFill>
        <p:spPr>
          <a:xfrm>
            <a:off x="7409467" y="3996563"/>
            <a:ext cx="3155432" cy="229488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925125" y="4650950"/>
            <a:ext cx="35499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just"/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We conducted a preliminary experiment with </a:t>
            </a:r>
            <a:r>
              <a:rPr lang="en-US" sz="1900" i="1">
                <a:latin typeface="Calibri"/>
                <a:ea typeface="Calibri"/>
                <a:cs typeface="Calibri"/>
                <a:sym typeface="Calibri"/>
              </a:rPr>
              <a:t>C. elegans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, in which we introduced RNAi to the worm’s environment to stunt the growth of their offspring.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Ren_LTalk_Audio">
            <a:hlinkClick r:id="" action="ppaction://media"/>
            <a:extLst>
              <a:ext uri="{FF2B5EF4-FFF2-40B4-BE49-F238E27FC236}">
                <a16:creationId xmlns:a16="http://schemas.microsoft.com/office/drawing/2014/main" id="{462538B1-149A-41BB-94F6-B3A14EC62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2800" y="4274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123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12</cp:revision>
  <dcterms:created xsi:type="dcterms:W3CDTF">2022-03-29T16:07:39Z</dcterms:created>
  <dcterms:modified xsi:type="dcterms:W3CDTF">2022-03-29T16:22:14Z</dcterms:modified>
</cp:coreProperties>
</file>