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678449" y="142400"/>
            <a:ext cx="8830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Curbing Inflammation with Phenolic Compounds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015700" y="816425"/>
            <a:ext cx="6422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Leslie Baker, Cate Lynch, Hana Shinzawa, and Liesl-Ann Vaz </a:t>
            </a:r>
            <a:endParaRPr sz="20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-US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Montrose School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678450" y="1592200"/>
            <a:ext cx="48531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/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created this system to reduce inflammation caused by overactivation of Th2 cells by SEAs. Reducing inflammation with phenolic compounds should also reduce its effects, namely the symptoms of eczema.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t="16184" b="36685"/>
          <a:stretch/>
        </p:blipFill>
        <p:spPr>
          <a:xfrm>
            <a:off x="8971500" y="6412100"/>
            <a:ext cx="1696500" cy="44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"/>
          <p:cNvCxnSpPr/>
          <p:nvPr/>
        </p:nvCxnSpPr>
        <p:spPr>
          <a:xfrm>
            <a:off x="1524000" y="6423950"/>
            <a:ext cx="9144000" cy="1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"/>
          <p:cNvSpPr txBox="1"/>
          <p:nvPr/>
        </p:nvSpPr>
        <p:spPr>
          <a:xfrm>
            <a:off x="2164650" y="3872100"/>
            <a:ext cx="323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Our System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2563" y="4474100"/>
            <a:ext cx="4044864" cy="17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7467600" y="1644351"/>
            <a:ext cx="2897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>
                <a:latin typeface="Calibri"/>
                <a:ea typeface="Calibri"/>
                <a:cs typeface="Calibri"/>
                <a:sym typeface="Calibri"/>
              </a:rPr>
              <a:t>What Happens in Eczema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47276" y="2164475"/>
            <a:ext cx="2897401" cy="2280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Montrose Mavericks Lightning talk">
            <a:hlinkClick r:id="" action="ppaction://media"/>
            <a:extLst>
              <a:ext uri="{FF2B5EF4-FFF2-40B4-BE49-F238E27FC236}">
                <a16:creationId xmlns:a16="http://schemas.microsoft.com/office/drawing/2014/main" id="{FC5342A5-A266-447F-976C-CC0D22716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3280" y="4933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58</Words>
  <Application>Microsoft Office PowerPoint</Application>
  <PresentationFormat>Widescreen</PresentationFormat>
  <Paragraphs>6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22</cp:revision>
  <dcterms:created xsi:type="dcterms:W3CDTF">2022-03-29T16:07:39Z</dcterms:created>
  <dcterms:modified xsi:type="dcterms:W3CDTF">2022-03-29T16:27:24Z</dcterms:modified>
</cp:coreProperties>
</file>