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Objective: Detect and report the presence of Legionella in water using a modified E. coli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Techniques: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Used a reporter called GFP in order to visually show the presence of Legionella (green light) once detected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015200" y="0"/>
            <a:ext cx="432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3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Stop Light</a:t>
            </a: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155400" y="568275"/>
            <a:ext cx="6165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Aashi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Agarwal, Sam Dillon, Aryan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Mirajkar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Aprameya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Tirupati, Eli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Adonai Haile, Siddharth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Nirgudkar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Henry Tshabalala, Madhav Kulkarni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Acton Boxborough Regional High School</a:t>
            </a:r>
            <a:endParaRPr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68200" y="0"/>
            <a:ext cx="1696500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9" y="4465096"/>
            <a:ext cx="5118989" cy="23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t="9687" r="6288" b="15214"/>
          <a:stretch/>
        </p:blipFill>
        <p:spPr>
          <a:xfrm>
            <a:off x="6958815" y="4356025"/>
            <a:ext cx="3485661" cy="23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089950" y="1630844"/>
            <a:ext cx="81723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lvl="1" indent="-190500">
              <a:buSzPts val="2100"/>
              <a:buFont typeface="Calibri"/>
              <a:buChar char="○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goal is to detect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Legionella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drinking water to prevent outbreaks of Legionnaires Disease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1" indent="-190500">
              <a:buSzPts val="2100"/>
              <a:buFont typeface="Calibri"/>
              <a:buChar char="○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Genetically engineer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Escherichia coli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Legionella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quorum sensing system (LQS) to detect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Legionella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signaling molecule LAI-1  + a GFP reporting system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1" indent="-190500">
              <a:buSzPts val="2100"/>
              <a:buFont typeface="Calibri"/>
              <a:buChar char="○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engineered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water with varying concentrations of LAI-1 and record the expression of GFP fluorescence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/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Legionella">
            <a:hlinkClick r:id="" action="ppaction://media"/>
            <a:extLst>
              <a:ext uri="{FF2B5EF4-FFF2-40B4-BE49-F238E27FC236}">
                <a16:creationId xmlns:a16="http://schemas.microsoft.com/office/drawing/2014/main" id="{0A779DEA-15C1-48AE-8D92-01A55F1B7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16450" y="67669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130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21</cp:revision>
  <dcterms:created xsi:type="dcterms:W3CDTF">2022-03-29T16:07:39Z</dcterms:created>
  <dcterms:modified xsi:type="dcterms:W3CDTF">2022-03-29T16:25:55Z</dcterms:modified>
</cp:coreProperties>
</file>