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0FDF379-3D5B-4872-940C-3359C07DF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5" imgW="4572000" imgH="3429000" progId="Acrobat.Document.DC">
                  <p:embed/>
                </p:oleObj>
              </mc:Choice>
              <mc:Fallback>
                <p:oleObj name="Acrobat Document" r:id="rId5" imgW="4572000" imgH="342900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0FDF379-3D5B-4872-940C-3359C07DFC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HCTC BB Lightning Talk">
            <a:hlinkClick r:id="" action="ppaction://media"/>
            <a:extLst>
              <a:ext uri="{FF2B5EF4-FFF2-40B4-BE49-F238E27FC236}">
                <a16:creationId xmlns:a16="http://schemas.microsoft.com/office/drawing/2014/main" id="{046D4423-734E-4306-810B-201831A9E7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6960" y="635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Acrobat 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15</cp:revision>
  <dcterms:created xsi:type="dcterms:W3CDTF">2022-03-29T16:07:39Z</dcterms:created>
  <dcterms:modified xsi:type="dcterms:W3CDTF">2022-03-29T16:23:42Z</dcterms:modified>
</cp:coreProperties>
</file>