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0" roundtripDataSignature="AMtx7mipbeJ5eB+nXSYlLHKvrXDpamR/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worldatlas.com/articles/largest-soybean-producing-countries.html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biobuilderclub-library.org/" TargetMode="External"/><Relationship Id="rId3" Type="http://schemas.openxmlformats.org/officeDocument/2006/relationships/hyperlink" Target="https://www.youtube.com/watch?v=iI5Iw2x4JYQ" TargetMode="External"/><Relationship Id="rId4" Type="http://schemas.openxmlformats.org/officeDocument/2006/relationships/hyperlink" Target="https://www.agrisera.com/dokument/bibliotek/Image/PSII-proteins.png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6e59dbee4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1" name="Google Shape;91;g216e59dbee4_9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6e59dbee4_0_83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16e59dbee4_0_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taken from: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https://www.worldatlas.com/articles/largest-soybean-producing-countries.html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6e59dbee4_0_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16e59dbee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Voice Recording: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US"/>
              <a:t>decrease water consumption but also co2 which is essential for the photosynthesis process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2"/>
              </a:rPr>
              <a:t>http://biobuilderclub-library.org/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https://www.youtube.com/watch?v=iI5Iw2x4JYQ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https://www.agrisera.com/dokument/bibliotek/Image/PSII-proteins.png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https://www.nature.com/articles/s41467-018-03231-x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6e59dbee4_0_32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16e59dbee4_0_3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6e59dbee4_0_821"/>
          <p:cNvSpPr txBox="1"/>
          <p:nvPr>
            <p:ph idx="1" type="body"/>
          </p:nvPr>
        </p:nvSpPr>
        <p:spPr>
          <a:xfrm>
            <a:off x="725875" y="1446000"/>
            <a:ext cx="7702800" cy="473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8450" lvl="0" marL="4572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100"/>
              <a:buAutoNum type="arabicPeriod"/>
              <a:defRPr sz="1300"/>
            </a:lvl1pPr>
            <a:lvl2pPr indent="-298450" lvl="1" marL="914400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100"/>
              <a:buAutoNum type="alphaLcPeriod"/>
              <a:defRPr sz="1200"/>
            </a:lvl2pPr>
            <a:lvl3pPr indent="-298450" lvl="2" marL="13716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100"/>
              <a:buAutoNum type="romanLcPeriod"/>
              <a:defRPr sz="1200"/>
            </a:lvl3pPr>
            <a:lvl4pPr indent="-298450" lvl="3" marL="1828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AutoNum type="arabicPeriod"/>
              <a:defRPr sz="1200"/>
            </a:lvl4pPr>
            <a:lvl5pPr indent="-298450" lvl="4" marL="22860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AutoNum type="alphaLcPeriod"/>
              <a:defRPr sz="1200"/>
            </a:lvl5pPr>
            <a:lvl6pPr indent="-298450" lvl="5" marL="27432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AutoNum type="romanLcPeriod"/>
              <a:defRPr sz="1200"/>
            </a:lvl6pPr>
            <a:lvl7pPr indent="-298450" lvl="6" marL="32004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AutoNum type="arabicPeriod"/>
              <a:defRPr sz="1200"/>
            </a:lvl7pPr>
            <a:lvl8pPr indent="-298450" lvl="7" marL="36576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AutoNum type="alphaLcPeriod"/>
              <a:defRPr sz="1200"/>
            </a:lvl8pPr>
            <a:lvl9pPr indent="-298450" lvl="8" marL="41148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AutoNum type="romanLcPeriod"/>
              <a:defRPr sz="1200"/>
            </a:lvl9pPr>
          </a:lstStyle>
          <a:p/>
        </p:txBody>
      </p:sp>
      <p:sp>
        <p:nvSpPr>
          <p:cNvPr id="82" name="Google Shape;82;g216e59dbee4_0_821"/>
          <p:cNvSpPr txBox="1"/>
          <p:nvPr>
            <p:ph type="title"/>
          </p:nvPr>
        </p:nvSpPr>
        <p:spPr>
          <a:xfrm>
            <a:off x="685800" y="719333"/>
            <a:ext cx="7772400" cy="61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83" name="Google Shape;83;g216e59dbee4_0_821"/>
          <p:cNvSpPr/>
          <p:nvPr/>
        </p:nvSpPr>
        <p:spPr>
          <a:xfrm flipH="1">
            <a:off x="-780775" y="3835400"/>
            <a:ext cx="1333225" cy="3490079"/>
          </a:xfrm>
          <a:custGeom>
            <a:rect b="b" l="l" r="r" t="t"/>
            <a:pathLst>
              <a:path extrusionOk="0" h="104705" w="53329">
                <a:moveTo>
                  <a:pt x="44517" y="0"/>
                </a:moveTo>
                <a:cubicBezTo>
                  <a:pt x="43945" y="174"/>
                  <a:pt x="43318" y="114"/>
                  <a:pt x="42686" y="174"/>
                </a:cubicBezTo>
                <a:cubicBezTo>
                  <a:pt x="40626" y="343"/>
                  <a:pt x="38566" y="632"/>
                  <a:pt x="36566" y="1144"/>
                </a:cubicBezTo>
                <a:cubicBezTo>
                  <a:pt x="31357" y="2348"/>
                  <a:pt x="26495" y="4294"/>
                  <a:pt x="21918" y="6926"/>
                </a:cubicBezTo>
                <a:cubicBezTo>
                  <a:pt x="16654" y="9842"/>
                  <a:pt x="11962" y="13504"/>
                  <a:pt x="8011" y="18026"/>
                </a:cubicBezTo>
                <a:cubicBezTo>
                  <a:pt x="5379" y="21057"/>
                  <a:pt x="3264" y="24435"/>
                  <a:pt x="1891" y="28211"/>
                </a:cubicBezTo>
                <a:cubicBezTo>
                  <a:pt x="458" y="32043"/>
                  <a:pt x="1" y="36048"/>
                  <a:pt x="687" y="40113"/>
                </a:cubicBezTo>
                <a:cubicBezTo>
                  <a:pt x="1205" y="43088"/>
                  <a:pt x="1717" y="46004"/>
                  <a:pt x="2006" y="48980"/>
                </a:cubicBezTo>
                <a:cubicBezTo>
                  <a:pt x="2349" y="51955"/>
                  <a:pt x="2518" y="54930"/>
                  <a:pt x="2578" y="57906"/>
                </a:cubicBezTo>
                <a:cubicBezTo>
                  <a:pt x="2633" y="60025"/>
                  <a:pt x="2692" y="62140"/>
                  <a:pt x="2692" y="64259"/>
                </a:cubicBezTo>
                <a:cubicBezTo>
                  <a:pt x="2692" y="69523"/>
                  <a:pt x="2578" y="74788"/>
                  <a:pt x="2747" y="80107"/>
                </a:cubicBezTo>
                <a:cubicBezTo>
                  <a:pt x="2807" y="82341"/>
                  <a:pt x="2976" y="84629"/>
                  <a:pt x="3205" y="86859"/>
                </a:cubicBezTo>
                <a:cubicBezTo>
                  <a:pt x="3548" y="89665"/>
                  <a:pt x="4065" y="92352"/>
                  <a:pt x="5036" y="94984"/>
                </a:cubicBezTo>
                <a:cubicBezTo>
                  <a:pt x="6066" y="97730"/>
                  <a:pt x="7499" y="100133"/>
                  <a:pt x="9787" y="102079"/>
                </a:cubicBezTo>
                <a:cubicBezTo>
                  <a:pt x="11046" y="103168"/>
                  <a:pt x="12474" y="103969"/>
                  <a:pt x="14022" y="104596"/>
                </a:cubicBezTo>
                <a:cubicBezTo>
                  <a:pt x="14101" y="104638"/>
                  <a:pt x="14180" y="104705"/>
                  <a:pt x="14259" y="104705"/>
                </a:cubicBezTo>
                <a:cubicBezTo>
                  <a:pt x="14294" y="104705"/>
                  <a:pt x="14329" y="104691"/>
                  <a:pt x="14365" y="104656"/>
                </a:cubicBezTo>
                <a:cubicBezTo>
                  <a:pt x="14594" y="104427"/>
                  <a:pt x="14708" y="104084"/>
                  <a:pt x="14708" y="103795"/>
                </a:cubicBezTo>
                <a:cubicBezTo>
                  <a:pt x="14763" y="103567"/>
                  <a:pt x="14479" y="103567"/>
                  <a:pt x="14305" y="103452"/>
                </a:cubicBezTo>
                <a:cubicBezTo>
                  <a:pt x="11504" y="102308"/>
                  <a:pt x="9270" y="100422"/>
                  <a:pt x="7668" y="97845"/>
                </a:cubicBezTo>
                <a:cubicBezTo>
                  <a:pt x="6295" y="95615"/>
                  <a:pt x="5494" y="93153"/>
                  <a:pt x="4981" y="90635"/>
                </a:cubicBezTo>
                <a:cubicBezTo>
                  <a:pt x="4120" y="86575"/>
                  <a:pt x="3951" y="82455"/>
                  <a:pt x="3837" y="78335"/>
                </a:cubicBezTo>
                <a:cubicBezTo>
                  <a:pt x="3777" y="75873"/>
                  <a:pt x="3837" y="73355"/>
                  <a:pt x="3837" y="70897"/>
                </a:cubicBezTo>
                <a:cubicBezTo>
                  <a:pt x="3837" y="66145"/>
                  <a:pt x="3892" y="61398"/>
                  <a:pt x="3722" y="56647"/>
                </a:cubicBezTo>
                <a:cubicBezTo>
                  <a:pt x="3608" y="54074"/>
                  <a:pt x="3434" y="51442"/>
                  <a:pt x="3150" y="48810"/>
                </a:cubicBezTo>
                <a:cubicBezTo>
                  <a:pt x="2921" y="46119"/>
                  <a:pt x="2518" y="43372"/>
                  <a:pt x="1946" y="40740"/>
                </a:cubicBezTo>
                <a:cubicBezTo>
                  <a:pt x="1548" y="38566"/>
                  <a:pt x="1433" y="36391"/>
                  <a:pt x="1662" y="34217"/>
                </a:cubicBezTo>
                <a:cubicBezTo>
                  <a:pt x="2006" y="30614"/>
                  <a:pt x="3205" y="27296"/>
                  <a:pt x="5036" y="24206"/>
                </a:cubicBezTo>
                <a:cubicBezTo>
                  <a:pt x="7499" y="19972"/>
                  <a:pt x="10758" y="16424"/>
                  <a:pt x="14594" y="13334"/>
                </a:cubicBezTo>
                <a:cubicBezTo>
                  <a:pt x="18082" y="10414"/>
                  <a:pt x="21858" y="8070"/>
                  <a:pt x="25978" y="6125"/>
                </a:cubicBezTo>
                <a:cubicBezTo>
                  <a:pt x="29068" y="4637"/>
                  <a:pt x="32332" y="3378"/>
                  <a:pt x="35705" y="2518"/>
                </a:cubicBezTo>
                <a:cubicBezTo>
                  <a:pt x="38054" y="1891"/>
                  <a:pt x="40512" y="1488"/>
                  <a:pt x="42974" y="1318"/>
                </a:cubicBezTo>
                <a:cubicBezTo>
                  <a:pt x="43803" y="1261"/>
                  <a:pt x="44646" y="1232"/>
                  <a:pt x="45497" y="1232"/>
                </a:cubicBezTo>
                <a:cubicBezTo>
                  <a:pt x="46348" y="1232"/>
                  <a:pt x="47206" y="1261"/>
                  <a:pt x="48065" y="1318"/>
                </a:cubicBezTo>
                <a:cubicBezTo>
                  <a:pt x="49612" y="1488"/>
                  <a:pt x="51154" y="1831"/>
                  <a:pt x="52642" y="2348"/>
                </a:cubicBezTo>
                <a:cubicBezTo>
                  <a:pt x="52696" y="2361"/>
                  <a:pt x="52743" y="2368"/>
                  <a:pt x="52785" y="2368"/>
                </a:cubicBezTo>
                <a:cubicBezTo>
                  <a:pt x="52921" y="2368"/>
                  <a:pt x="52999" y="2295"/>
                  <a:pt x="53045" y="2119"/>
                </a:cubicBezTo>
                <a:cubicBezTo>
                  <a:pt x="53100" y="2005"/>
                  <a:pt x="53159" y="1945"/>
                  <a:pt x="53159" y="1831"/>
                </a:cubicBezTo>
                <a:cubicBezTo>
                  <a:pt x="53329" y="1373"/>
                  <a:pt x="53329" y="1373"/>
                  <a:pt x="52871" y="1204"/>
                </a:cubicBezTo>
                <a:cubicBezTo>
                  <a:pt x="51214" y="632"/>
                  <a:pt x="49552" y="343"/>
                  <a:pt x="47836" y="174"/>
                </a:cubicBezTo>
                <a:cubicBezTo>
                  <a:pt x="47209" y="114"/>
                  <a:pt x="46577" y="174"/>
                  <a:pt x="459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g216e59dbee4_0_821"/>
          <p:cNvSpPr/>
          <p:nvPr/>
        </p:nvSpPr>
        <p:spPr>
          <a:xfrm flipH="1">
            <a:off x="-903800" y="4089267"/>
            <a:ext cx="1283100" cy="3216653"/>
          </a:xfrm>
          <a:custGeom>
            <a:rect b="b" l="l" r="r" t="t"/>
            <a:pathLst>
              <a:path extrusionOk="0" h="96502" w="51324">
                <a:moveTo>
                  <a:pt x="43557" y="0"/>
                </a:moveTo>
                <a:cubicBezTo>
                  <a:pt x="42004" y="0"/>
                  <a:pt x="40450" y="127"/>
                  <a:pt x="38909" y="340"/>
                </a:cubicBezTo>
                <a:cubicBezTo>
                  <a:pt x="33815" y="1141"/>
                  <a:pt x="29008" y="2798"/>
                  <a:pt x="24431" y="5087"/>
                </a:cubicBezTo>
                <a:cubicBezTo>
                  <a:pt x="21629" y="6405"/>
                  <a:pt x="18997" y="8007"/>
                  <a:pt x="16479" y="9779"/>
                </a:cubicBezTo>
                <a:cubicBezTo>
                  <a:pt x="12644" y="12470"/>
                  <a:pt x="9155" y="15560"/>
                  <a:pt x="6180" y="19222"/>
                </a:cubicBezTo>
                <a:cubicBezTo>
                  <a:pt x="3832" y="22197"/>
                  <a:pt x="1886" y="25457"/>
                  <a:pt x="856" y="29119"/>
                </a:cubicBezTo>
                <a:cubicBezTo>
                  <a:pt x="229" y="31407"/>
                  <a:pt x="0" y="33696"/>
                  <a:pt x="344" y="35985"/>
                </a:cubicBezTo>
                <a:cubicBezTo>
                  <a:pt x="687" y="38274"/>
                  <a:pt x="1030" y="40562"/>
                  <a:pt x="1259" y="42851"/>
                </a:cubicBezTo>
                <a:cubicBezTo>
                  <a:pt x="1603" y="45827"/>
                  <a:pt x="1717" y="48802"/>
                  <a:pt x="1772" y="51777"/>
                </a:cubicBezTo>
                <a:cubicBezTo>
                  <a:pt x="1831" y="53668"/>
                  <a:pt x="1772" y="55613"/>
                  <a:pt x="1717" y="57499"/>
                </a:cubicBezTo>
                <a:cubicBezTo>
                  <a:pt x="1657" y="59559"/>
                  <a:pt x="1603" y="61564"/>
                  <a:pt x="1603" y="63624"/>
                </a:cubicBezTo>
                <a:cubicBezTo>
                  <a:pt x="1543" y="65684"/>
                  <a:pt x="1429" y="67799"/>
                  <a:pt x="1488" y="69689"/>
                </a:cubicBezTo>
                <a:cubicBezTo>
                  <a:pt x="1429" y="72720"/>
                  <a:pt x="1543" y="75581"/>
                  <a:pt x="1831" y="78387"/>
                </a:cubicBezTo>
                <a:cubicBezTo>
                  <a:pt x="2175" y="81188"/>
                  <a:pt x="2687" y="83880"/>
                  <a:pt x="3662" y="86512"/>
                </a:cubicBezTo>
                <a:cubicBezTo>
                  <a:pt x="5036" y="90229"/>
                  <a:pt x="7096" y="93433"/>
                  <a:pt x="9957" y="96124"/>
                </a:cubicBezTo>
                <a:cubicBezTo>
                  <a:pt x="10206" y="96374"/>
                  <a:pt x="10334" y="96502"/>
                  <a:pt x="10459" y="96502"/>
                </a:cubicBezTo>
                <a:cubicBezTo>
                  <a:pt x="10592" y="96502"/>
                  <a:pt x="10721" y="96359"/>
                  <a:pt x="10986" y="96065"/>
                </a:cubicBezTo>
                <a:cubicBezTo>
                  <a:pt x="11156" y="95896"/>
                  <a:pt x="11215" y="95781"/>
                  <a:pt x="10986" y="95607"/>
                </a:cubicBezTo>
                <a:lnTo>
                  <a:pt x="9783" y="94408"/>
                </a:lnTo>
                <a:cubicBezTo>
                  <a:pt x="7210" y="91661"/>
                  <a:pt x="5434" y="88457"/>
                  <a:pt x="4290" y="84910"/>
                </a:cubicBezTo>
                <a:cubicBezTo>
                  <a:pt x="3145" y="81074"/>
                  <a:pt x="2747" y="77128"/>
                  <a:pt x="2633" y="73177"/>
                </a:cubicBezTo>
                <a:cubicBezTo>
                  <a:pt x="2573" y="69689"/>
                  <a:pt x="2633" y="66197"/>
                  <a:pt x="2747" y="62709"/>
                </a:cubicBezTo>
                <a:cubicBezTo>
                  <a:pt x="2861" y="60589"/>
                  <a:pt x="2916" y="58415"/>
                  <a:pt x="2916" y="56240"/>
                </a:cubicBezTo>
                <a:cubicBezTo>
                  <a:pt x="2916" y="54469"/>
                  <a:pt x="2916" y="52752"/>
                  <a:pt x="2861" y="50976"/>
                </a:cubicBezTo>
                <a:cubicBezTo>
                  <a:pt x="2802" y="48459"/>
                  <a:pt x="2687" y="46001"/>
                  <a:pt x="2459" y="43538"/>
                </a:cubicBezTo>
                <a:cubicBezTo>
                  <a:pt x="2289" y="41423"/>
                  <a:pt x="2060" y="39304"/>
                  <a:pt x="1657" y="37244"/>
                </a:cubicBezTo>
                <a:cubicBezTo>
                  <a:pt x="1314" y="35358"/>
                  <a:pt x="1200" y="33412"/>
                  <a:pt x="1543" y="31467"/>
                </a:cubicBezTo>
                <a:cubicBezTo>
                  <a:pt x="2001" y="28318"/>
                  <a:pt x="3260" y="25457"/>
                  <a:pt x="4976" y="22825"/>
                </a:cubicBezTo>
                <a:cubicBezTo>
                  <a:pt x="7096" y="19565"/>
                  <a:pt x="9728" y="16704"/>
                  <a:pt x="12644" y="14187"/>
                </a:cubicBezTo>
                <a:cubicBezTo>
                  <a:pt x="16251" y="11037"/>
                  <a:pt x="20196" y="8465"/>
                  <a:pt x="24431" y="6345"/>
                </a:cubicBezTo>
                <a:cubicBezTo>
                  <a:pt x="27122" y="4972"/>
                  <a:pt x="29924" y="3828"/>
                  <a:pt x="32785" y="2912"/>
                </a:cubicBezTo>
                <a:cubicBezTo>
                  <a:pt x="36287" y="1851"/>
                  <a:pt x="39841" y="1183"/>
                  <a:pt x="43486" y="1183"/>
                </a:cubicBezTo>
                <a:cubicBezTo>
                  <a:pt x="43771" y="1183"/>
                  <a:pt x="44056" y="1187"/>
                  <a:pt x="44343" y="1196"/>
                </a:cubicBezTo>
                <a:cubicBezTo>
                  <a:pt x="46403" y="1196"/>
                  <a:pt x="48408" y="1539"/>
                  <a:pt x="50353" y="2171"/>
                </a:cubicBezTo>
                <a:cubicBezTo>
                  <a:pt x="50555" y="2230"/>
                  <a:pt x="50685" y="2269"/>
                  <a:pt x="50780" y="2269"/>
                </a:cubicBezTo>
                <a:cubicBezTo>
                  <a:pt x="50954" y="2269"/>
                  <a:pt x="51006" y="2139"/>
                  <a:pt x="51154" y="1768"/>
                </a:cubicBezTo>
                <a:cubicBezTo>
                  <a:pt x="51323" y="1310"/>
                  <a:pt x="51323" y="1255"/>
                  <a:pt x="50866" y="1141"/>
                </a:cubicBezTo>
                <a:cubicBezTo>
                  <a:pt x="50239" y="912"/>
                  <a:pt x="49552" y="683"/>
                  <a:pt x="48920" y="569"/>
                </a:cubicBezTo>
                <a:cubicBezTo>
                  <a:pt x="47143" y="169"/>
                  <a:pt x="45350" y="0"/>
                  <a:pt x="435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16e59dbee4_0_821"/>
          <p:cNvSpPr/>
          <p:nvPr/>
        </p:nvSpPr>
        <p:spPr>
          <a:xfrm flipH="1">
            <a:off x="-1081175" y="4318900"/>
            <a:ext cx="1298900" cy="2719765"/>
          </a:xfrm>
          <a:custGeom>
            <a:rect b="b" l="l" r="r" t="t"/>
            <a:pathLst>
              <a:path extrusionOk="0" h="81595" w="51956">
                <a:moveTo>
                  <a:pt x="39455" y="0"/>
                </a:moveTo>
                <a:cubicBezTo>
                  <a:pt x="38988" y="0"/>
                  <a:pt x="38521" y="10"/>
                  <a:pt x="38054" y="29"/>
                </a:cubicBezTo>
                <a:cubicBezTo>
                  <a:pt x="36278" y="143"/>
                  <a:pt x="34506" y="317"/>
                  <a:pt x="32730" y="546"/>
                </a:cubicBezTo>
                <a:cubicBezTo>
                  <a:pt x="28441" y="1233"/>
                  <a:pt x="24321" y="2377"/>
                  <a:pt x="20316" y="4034"/>
                </a:cubicBezTo>
                <a:cubicBezTo>
                  <a:pt x="16823" y="5522"/>
                  <a:pt x="13450" y="7298"/>
                  <a:pt x="10415" y="9527"/>
                </a:cubicBezTo>
                <a:cubicBezTo>
                  <a:pt x="7613" y="11587"/>
                  <a:pt x="5096" y="13935"/>
                  <a:pt x="3205" y="16851"/>
                </a:cubicBezTo>
                <a:cubicBezTo>
                  <a:pt x="1090" y="20115"/>
                  <a:pt x="115" y="23662"/>
                  <a:pt x="747" y="27553"/>
                </a:cubicBezTo>
                <a:cubicBezTo>
                  <a:pt x="1145" y="30071"/>
                  <a:pt x="1260" y="32589"/>
                  <a:pt x="1319" y="35106"/>
                </a:cubicBezTo>
                <a:cubicBezTo>
                  <a:pt x="1434" y="39112"/>
                  <a:pt x="1205" y="43117"/>
                  <a:pt x="916" y="47063"/>
                </a:cubicBezTo>
                <a:cubicBezTo>
                  <a:pt x="747" y="49123"/>
                  <a:pt x="573" y="51128"/>
                  <a:pt x="404" y="53187"/>
                </a:cubicBezTo>
                <a:cubicBezTo>
                  <a:pt x="230" y="55705"/>
                  <a:pt x="60" y="58223"/>
                  <a:pt x="60" y="61198"/>
                </a:cubicBezTo>
                <a:cubicBezTo>
                  <a:pt x="1" y="63144"/>
                  <a:pt x="175" y="65487"/>
                  <a:pt x="573" y="67836"/>
                </a:cubicBezTo>
                <a:cubicBezTo>
                  <a:pt x="1434" y="72926"/>
                  <a:pt x="3663" y="77389"/>
                  <a:pt x="7210" y="81165"/>
                </a:cubicBezTo>
                <a:cubicBezTo>
                  <a:pt x="7497" y="81451"/>
                  <a:pt x="7597" y="81594"/>
                  <a:pt x="7705" y="81594"/>
                </a:cubicBezTo>
                <a:cubicBezTo>
                  <a:pt x="7812" y="81594"/>
                  <a:pt x="7927" y="81451"/>
                  <a:pt x="8240" y="81165"/>
                </a:cubicBezTo>
                <a:cubicBezTo>
                  <a:pt x="8414" y="80936"/>
                  <a:pt x="8414" y="80822"/>
                  <a:pt x="8240" y="80653"/>
                </a:cubicBezTo>
                <a:cubicBezTo>
                  <a:pt x="7897" y="80309"/>
                  <a:pt x="7613" y="80021"/>
                  <a:pt x="7325" y="79678"/>
                </a:cubicBezTo>
                <a:cubicBezTo>
                  <a:pt x="4693" y="76762"/>
                  <a:pt x="2976" y="73384"/>
                  <a:pt x="2006" y="69552"/>
                </a:cubicBezTo>
                <a:cubicBezTo>
                  <a:pt x="1548" y="67547"/>
                  <a:pt x="1260" y="65487"/>
                  <a:pt x="1145" y="63372"/>
                </a:cubicBezTo>
                <a:cubicBezTo>
                  <a:pt x="1090" y="61198"/>
                  <a:pt x="1090" y="59024"/>
                  <a:pt x="1205" y="56849"/>
                </a:cubicBezTo>
                <a:cubicBezTo>
                  <a:pt x="1319" y="54959"/>
                  <a:pt x="1489" y="53014"/>
                  <a:pt x="1663" y="51128"/>
                </a:cubicBezTo>
                <a:cubicBezTo>
                  <a:pt x="1777" y="49411"/>
                  <a:pt x="1891" y="47694"/>
                  <a:pt x="2061" y="45978"/>
                </a:cubicBezTo>
                <a:cubicBezTo>
                  <a:pt x="2235" y="43804"/>
                  <a:pt x="2349" y="41629"/>
                  <a:pt x="2404" y="39510"/>
                </a:cubicBezTo>
                <a:cubicBezTo>
                  <a:pt x="2464" y="37335"/>
                  <a:pt x="2464" y="35106"/>
                  <a:pt x="2349" y="32932"/>
                </a:cubicBezTo>
                <a:cubicBezTo>
                  <a:pt x="2290" y="31788"/>
                  <a:pt x="2175" y="30643"/>
                  <a:pt x="2061" y="29499"/>
                </a:cubicBezTo>
                <a:cubicBezTo>
                  <a:pt x="1946" y="28354"/>
                  <a:pt x="1717" y="27210"/>
                  <a:pt x="1663" y="26066"/>
                </a:cubicBezTo>
                <a:cubicBezTo>
                  <a:pt x="1489" y="23662"/>
                  <a:pt x="2006" y="21429"/>
                  <a:pt x="3091" y="19254"/>
                </a:cubicBezTo>
                <a:cubicBezTo>
                  <a:pt x="4409" y="16567"/>
                  <a:pt x="6354" y="14333"/>
                  <a:pt x="8584" y="12388"/>
                </a:cubicBezTo>
                <a:cubicBezTo>
                  <a:pt x="11216" y="10044"/>
                  <a:pt x="14136" y="8213"/>
                  <a:pt x="17226" y="6611"/>
                </a:cubicBezTo>
                <a:cubicBezTo>
                  <a:pt x="20316" y="5123"/>
                  <a:pt x="23461" y="3865"/>
                  <a:pt x="26724" y="2949"/>
                </a:cubicBezTo>
                <a:cubicBezTo>
                  <a:pt x="30615" y="1860"/>
                  <a:pt x="34561" y="1233"/>
                  <a:pt x="38566" y="1059"/>
                </a:cubicBezTo>
                <a:cubicBezTo>
                  <a:pt x="40169" y="1059"/>
                  <a:pt x="41771" y="1118"/>
                  <a:pt x="43318" y="1287"/>
                </a:cubicBezTo>
                <a:cubicBezTo>
                  <a:pt x="46064" y="1576"/>
                  <a:pt x="48696" y="2203"/>
                  <a:pt x="51155" y="3347"/>
                </a:cubicBezTo>
                <a:cubicBezTo>
                  <a:pt x="51247" y="3395"/>
                  <a:pt x="51338" y="3478"/>
                  <a:pt x="51402" y="3478"/>
                </a:cubicBezTo>
                <a:cubicBezTo>
                  <a:pt x="51417" y="3478"/>
                  <a:pt x="51431" y="3473"/>
                  <a:pt x="51443" y="3462"/>
                </a:cubicBezTo>
                <a:cubicBezTo>
                  <a:pt x="51672" y="3233"/>
                  <a:pt x="51786" y="2949"/>
                  <a:pt x="51901" y="2661"/>
                </a:cubicBezTo>
                <a:cubicBezTo>
                  <a:pt x="51956" y="2491"/>
                  <a:pt x="51727" y="2432"/>
                  <a:pt x="51557" y="2377"/>
                </a:cubicBezTo>
                <a:cubicBezTo>
                  <a:pt x="49896" y="1576"/>
                  <a:pt x="48179" y="1059"/>
                  <a:pt x="46408" y="715"/>
                </a:cubicBezTo>
                <a:cubicBezTo>
                  <a:pt x="44119" y="238"/>
                  <a:pt x="41789" y="0"/>
                  <a:pt x="394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216e59dbee4_0_821"/>
          <p:cNvSpPr/>
          <p:nvPr/>
        </p:nvSpPr>
        <p:spPr>
          <a:xfrm flipH="1">
            <a:off x="-1148475" y="4430467"/>
            <a:ext cx="1220275" cy="2614001"/>
          </a:xfrm>
          <a:custGeom>
            <a:rect b="b" l="l" r="r" t="t"/>
            <a:pathLst>
              <a:path extrusionOk="0" h="78422" w="48811">
                <a:moveTo>
                  <a:pt x="38222" y="0"/>
                </a:moveTo>
                <a:cubicBezTo>
                  <a:pt x="37421" y="0"/>
                  <a:pt x="36680" y="0"/>
                  <a:pt x="35934" y="60"/>
                </a:cubicBezTo>
                <a:cubicBezTo>
                  <a:pt x="33018" y="229"/>
                  <a:pt x="30097" y="687"/>
                  <a:pt x="27236" y="1433"/>
                </a:cubicBezTo>
                <a:cubicBezTo>
                  <a:pt x="23176" y="2463"/>
                  <a:pt x="19226" y="3891"/>
                  <a:pt x="15449" y="5896"/>
                </a:cubicBezTo>
                <a:cubicBezTo>
                  <a:pt x="11673" y="7897"/>
                  <a:pt x="8185" y="10300"/>
                  <a:pt x="5209" y="13449"/>
                </a:cubicBezTo>
                <a:cubicBezTo>
                  <a:pt x="3493" y="15280"/>
                  <a:pt x="2060" y="17395"/>
                  <a:pt x="1145" y="19798"/>
                </a:cubicBezTo>
                <a:cubicBezTo>
                  <a:pt x="344" y="21858"/>
                  <a:pt x="0" y="24032"/>
                  <a:pt x="403" y="26266"/>
                </a:cubicBezTo>
                <a:cubicBezTo>
                  <a:pt x="632" y="27525"/>
                  <a:pt x="975" y="28784"/>
                  <a:pt x="1204" y="30043"/>
                </a:cubicBezTo>
                <a:cubicBezTo>
                  <a:pt x="2120" y="34391"/>
                  <a:pt x="2463" y="38740"/>
                  <a:pt x="2632" y="43144"/>
                </a:cubicBezTo>
                <a:cubicBezTo>
                  <a:pt x="2747" y="45432"/>
                  <a:pt x="2806" y="47666"/>
                  <a:pt x="2806" y="49895"/>
                </a:cubicBezTo>
                <a:cubicBezTo>
                  <a:pt x="2806" y="51900"/>
                  <a:pt x="2861" y="53901"/>
                  <a:pt x="2976" y="55906"/>
                </a:cubicBezTo>
                <a:cubicBezTo>
                  <a:pt x="3035" y="57851"/>
                  <a:pt x="3204" y="59797"/>
                  <a:pt x="3493" y="61683"/>
                </a:cubicBezTo>
                <a:cubicBezTo>
                  <a:pt x="3951" y="64489"/>
                  <a:pt x="4692" y="67235"/>
                  <a:pt x="5896" y="69808"/>
                </a:cubicBezTo>
                <a:cubicBezTo>
                  <a:pt x="7439" y="73071"/>
                  <a:pt x="9672" y="75818"/>
                  <a:pt x="12359" y="78221"/>
                </a:cubicBezTo>
                <a:cubicBezTo>
                  <a:pt x="12517" y="78351"/>
                  <a:pt x="12614" y="78421"/>
                  <a:pt x="12707" y="78421"/>
                </a:cubicBezTo>
                <a:cubicBezTo>
                  <a:pt x="12817" y="78421"/>
                  <a:pt x="12919" y="78323"/>
                  <a:pt x="13106" y="78107"/>
                </a:cubicBezTo>
                <a:cubicBezTo>
                  <a:pt x="13161" y="78047"/>
                  <a:pt x="13161" y="77992"/>
                  <a:pt x="13275" y="77933"/>
                </a:cubicBezTo>
                <a:cubicBezTo>
                  <a:pt x="13389" y="77763"/>
                  <a:pt x="13334" y="77649"/>
                  <a:pt x="13220" y="77534"/>
                </a:cubicBezTo>
                <a:cubicBezTo>
                  <a:pt x="12190" y="76733"/>
                  <a:pt x="11275" y="75758"/>
                  <a:pt x="10414" y="74788"/>
                </a:cubicBezTo>
                <a:cubicBezTo>
                  <a:pt x="8583" y="72728"/>
                  <a:pt x="7155" y="70380"/>
                  <a:pt x="6125" y="67807"/>
                </a:cubicBezTo>
                <a:cubicBezTo>
                  <a:pt x="5035" y="65001"/>
                  <a:pt x="4523" y="62026"/>
                  <a:pt x="4234" y="59050"/>
                </a:cubicBezTo>
                <a:cubicBezTo>
                  <a:pt x="3951" y="56418"/>
                  <a:pt x="3891" y="53786"/>
                  <a:pt x="3836" y="51154"/>
                </a:cubicBezTo>
                <a:cubicBezTo>
                  <a:pt x="3777" y="48522"/>
                  <a:pt x="3777" y="45950"/>
                  <a:pt x="3662" y="43317"/>
                </a:cubicBezTo>
                <a:cubicBezTo>
                  <a:pt x="3607" y="41258"/>
                  <a:pt x="3493" y="39253"/>
                  <a:pt x="3319" y="37193"/>
                </a:cubicBezTo>
                <a:cubicBezTo>
                  <a:pt x="2976" y="33874"/>
                  <a:pt x="2463" y="30615"/>
                  <a:pt x="1662" y="27411"/>
                </a:cubicBezTo>
                <a:cubicBezTo>
                  <a:pt x="1145" y="25351"/>
                  <a:pt x="1145" y="23346"/>
                  <a:pt x="1717" y="21345"/>
                </a:cubicBezTo>
                <a:cubicBezTo>
                  <a:pt x="2463" y="18599"/>
                  <a:pt x="3951" y="16310"/>
                  <a:pt x="5896" y="14250"/>
                </a:cubicBezTo>
                <a:cubicBezTo>
                  <a:pt x="8757" y="11101"/>
                  <a:pt x="12190" y="8757"/>
                  <a:pt x="15967" y="6812"/>
                </a:cubicBezTo>
                <a:cubicBezTo>
                  <a:pt x="19340" y="5036"/>
                  <a:pt x="22833" y="3662"/>
                  <a:pt x="26550" y="2692"/>
                </a:cubicBezTo>
                <a:cubicBezTo>
                  <a:pt x="30388" y="1675"/>
                  <a:pt x="34261" y="1032"/>
                  <a:pt x="38202" y="1032"/>
                </a:cubicBezTo>
                <a:cubicBezTo>
                  <a:pt x="39140" y="1032"/>
                  <a:pt x="40082" y="1068"/>
                  <a:pt x="41028" y="1145"/>
                </a:cubicBezTo>
                <a:cubicBezTo>
                  <a:pt x="43432" y="1374"/>
                  <a:pt x="45775" y="1776"/>
                  <a:pt x="48009" y="2632"/>
                </a:cubicBezTo>
                <a:cubicBezTo>
                  <a:pt x="48120" y="2688"/>
                  <a:pt x="48207" y="2715"/>
                  <a:pt x="48279" y="2715"/>
                </a:cubicBezTo>
                <a:cubicBezTo>
                  <a:pt x="48432" y="2715"/>
                  <a:pt x="48521" y="2599"/>
                  <a:pt x="48636" y="2404"/>
                </a:cubicBezTo>
                <a:cubicBezTo>
                  <a:pt x="48810" y="1831"/>
                  <a:pt x="48810" y="1831"/>
                  <a:pt x="48293" y="1662"/>
                </a:cubicBezTo>
                <a:cubicBezTo>
                  <a:pt x="48179" y="1602"/>
                  <a:pt x="48064" y="1548"/>
                  <a:pt x="48009" y="1548"/>
                </a:cubicBezTo>
                <a:cubicBezTo>
                  <a:pt x="44805" y="403"/>
                  <a:pt x="41541" y="0"/>
                  <a:pt x="382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216e59dbee4_0_821"/>
          <p:cNvSpPr/>
          <p:nvPr/>
        </p:nvSpPr>
        <p:spPr>
          <a:xfrm flipH="1">
            <a:off x="100975" y="133718"/>
            <a:ext cx="584832" cy="1561207"/>
          </a:xfrm>
          <a:custGeom>
            <a:rect b="b" l="l" r="r" t="t"/>
            <a:pathLst>
              <a:path extrusionOk="0" h="209207" w="104481">
                <a:moveTo>
                  <a:pt x="37896" y="20017"/>
                </a:moveTo>
                <a:cubicBezTo>
                  <a:pt x="37992" y="20017"/>
                  <a:pt x="38092" y="20023"/>
                  <a:pt x="38197" y="20034"/>
                </a:cubicBezTo>
                <a:cubicBezTo>
                  <a:pt x="38508" y="20244"/>
                  <a:pt x="38929" y="20345"/>
                  <a:pt x="39039" y="20665"/>
                </a:cubicBezTo>
                <a:cubicBezTo>
                  <a:pt x="43037" y="29814"/>
                  <a:pt x="47035" y="38863"/>
                  <a:pt x="50923" y="48020"/>
                </a:cubicBezTo>
                <a:cubicBezTo>
                  <a:pt x="51325" y="48823"/>
                  <a:pt x="51251" y="49718"/>
                  <a:pt x="51426" y="50529"/>
                </a:cubicBezTo>
                <a:lnTo>
                  <a:pt x="51426" y="50529"/>
                </a:lnTo>
                <a:cubicBezTo>
                  <a:pt x="50385" y="50364"/>
                  <a:pt x="50179" y="49461"/>
                  <a:pt x="49871" y="48652"/>
                </a:cubicBezTo>
                <a:cubicBezTo>
                  <a:pt x="47346" y="43702"/>
                  <a:pt x="44930" y="38652"/>
                  <a:pt x="42405" y="33602"/>
                </a:cubicBezTo>
                <a:cubicBezTo>
                  <a:pt x="40402" y="29604"/>
                  <a:pt x="38407" y="25505"/>
                  <a:pt x="36404" y="21717"/>
                </a:cubicBezTo>
                <a:cubicBezTo>
                  <a:pt x="36503" y="20481"/>
                  <a:pt x="37025" y="20017"/>
                  <a:pt x="37896" y="20017"/>
                </a:cubicBezTo>
                <a:close/>
                <a:moveTo>
                  <a:pt x="21253" y="23922"/>
                </a:moveTo>
                <a:cubicBezTo>
                  <a:pt x="21784" y="24453"/>
                  <a:pt x="22306" y="24874"/>
                  <a:pt x="22726" y="25395"/>
                </a:cubicBezTo>
                <a:cubicBezTo>
                  <a:pt x="28408" y="33501"/>
                  <a:pt x="33458" y="42019"/>
                  <a:pt x="37986" y="50857"/>
                </a:cubicBezTo>
                <a:cubicBezTo>
                  <a:pt x="38271" y="51341"/>
                  <a:pt x="38211" y="52083"/>
                  <a:pt x="38275" y="52689"/>
                </a:cubicBezTo>
                <a:lnTo>
                  <a:pt x="38275" y="52689"/>
                </a:lnTo>
                <a:cubicBezTo>
                  <a:pt x="37881" y="52516"/>
                  <a:pt x="37424" y="52396"/>
                  <a:pt x="37145" y="52018"/>
                </a:cubicBezTo>
                <a:cubicBezTo>
                  <a:pt x="31674" y="43601"/>
                  <a:pt x="25782" y="35395"/>
                  <a:pt x="19570" y="27500"/>
                </a:cubicBezTo>
                <a:cubicBezTo>
                  <a:pt x="19259" y="27079"/>
                  <a:pt x="19048" y="26557"/>
                  <a:pt x="18838" y="26136"/>
                </a:cubicBezTo>
                <a:cubicBezTo>
                  <a:pt x="19149" y="25606"/>
                  <a:pt x="19360" y="25084"/>
                  <a:pt x="19780" y="24764"/>
                </a:cubicBezTo>
                <a:cubicBezTo>
                  <a:pt x="20100" y="24453"/>
                  <a:pt x="20622" y="24242"/>
                  <a:pt x="21253" y="23922"/>
                </a:cubicBezTo>
                <a:close/>
                <a:moveTo>
                  <a:pt x="51528" y="50686"/>
                </a:moveTo>
                <a:cubicBezTo>
                  <a:pt x="52436" y="51187"/>
                  <a:pt x="52405" y="52020"/>
                  <a:pt x="52397" y="52798"/>
                </a:cubicBezTo>
                <a:lnTo>
                  <a:pt x="52397" y="52798"/>
                </a:lnTo>
                <a:cubicBezTo>
                  <a:pt x="51395" y="52447"/>
                  <a:pt x="51358" y="51619"/>
                  <a:pt x="51528" y="50686"/>
                </a:cubicBezTo>
                <a:close/>
                <a:moveTo>
                  <a:pt x="52634" y="53282"/>
                </a:moveTo>
                <a:lnTo>
                  <a:pt x="52634" y="53282"/>
                </a:lnTo>
                <a:cubicBezTo>
                  <a:pt x="52765" y="53440"/>
                  <a:pt x="52896" y="53571"/>
                  <a:pt x="53028" y="53702"/>
                </a:cubicBezTo>
                <a:cubicBezTo>
                  <a:pt x="52981" y="53708"/>
                  <a:pt x="52939" y="53711"/>
                  <a:pt x="52902" y="53711"/>
                </a:cubicBezTo>
                <a:cubicBezTo>
                  <a:pt x="52594" y="53711"/>
                  <a:pt x="52604" y="53500"/>
                  <a:pt x="52634" y="53282"/>
                </a:cubicBezTo>
                <a:close/>
                <a:moveTo>
                  <a:pt x="38365" y="52910"/>
                </a:moveTo>
                <a:cubicBezTo>
                  <a:pt x="39512" y="53767"/>
                  <a:pt x="39551" y="53828"/>
                  <a:pt x="39188" y="55204"/>
                </a:cubicBezTo>
                <a:lnTo>
                  <a:pt x="39188" y="55204"/>
                </a:lnTo>
                <a:cubicBezTo>
                  <a:pt x="38616" y="54533"/>
                  <a:pt x="38150" y="53846"/>
                  <a:pt x="38365" y="52910"/>
                </a:cubicBezTo>
                <a:close/>
                <a:moveTo>
                  <a:pt x="39297" y="55391"/>
                </a:moveTo>
                <a:cubicBezTo>
                  <a:pt x="40021" y="55442"/>
                  <a:pt x="40294" y="55861"/>
                  <a:pt x="40192" y="56648"/>
                </a:cubicBezTo>
                <a:cubicBezTo>
                  <a:pt x="40192" y="56878"/>
                  <a:pt x="40136" y="57113"/>
                  <a:pt x="40108" y="57391"/>
                </a:cubicBezTo>
                <a:lnTo>
                  <a:pt x="40108" y="57391"/>
                </a:lnTo>
                <a:cubicBezTo>
                  <a:pt x="39839" y="56746"/>
                  <a:pt x="39565" y="56035"/>
                  <a:pt x="39297" y="55391"/>
                </a:cubicBezTo>
                <a:close/>
                <a:moveTo>
                  <a:pt x="40613" y="57490"/>
                </a:moveTo>
                <a:cubicBezTo>
                  <a:pt x="40677" y="57490"/>
                  <a:pt x="40592" y="57525"/>
                  <a:pt x="40469" y="57553"/>
                </a:cubicBezTo>
                <a:lnTo>
                  <a:pt x="40469" y="57553"/>
                </a:lnTo>
                <a:cubicBezTo>
                  <a:pt x="40560" y="57515"/>
                  <a:pt x="40613" y="57490"/>
                  <a:pt x="40613" y="57490"/>
                </a:cubicBezTo>
                <a:close/>
                <a:moveTo>
                  <a:pt x="59450" y="16667"/>
                </a:moveTo>
                <a:cubicBezTo>
                  <a:pt x="60923" y="18561"/>
                  <a:pt x="61554" y="20766"/>
                  <a:pt x="62286" y="22980"/>
                </a:cubicBezTo>
                <a:cubicBezTo>
                  <a:pt x="63549" y="27289"/>
                  <a:pt x="64710" y="31708"/>
                  <a:pt x="65863" y="36026"/>
                </a:cubicBezTo>
                <a:cubicBezTo>
                  <a:pt x="68809" y="48542"/>
                  <a:pt x="71755" y="60957"/>
                  <a:pt x="74600" y="73482"/>
                </a:cubicBezTo>
                <a:cubicBezTo>
                  <a:pt x="75232" y="75898"/>
                  <a:pt x="75652" y="78423"/>
                  <a:pt x="76073" y="80948"/>
                </a:cubicBezTo>
                <a:cubicBezTo>
                  <a:pt x="76174" y="81579"/>
                  <a:pt x="76073" y="82210"/>
                  <a:pt x="76073" y="84003"/>
                </a:cubicBezTo>
                <a:cubicBezTo>
                  <a:pt x="67968" y="61589"/>
                  <a:pt x="62396" y="39494"/>
                  <a:pt x="54400" y="18451"/>
                </a:cubicBezTo>
                <a:cubicBezTo>
                  <a:pt x="56184" y="16978"/>
                  <a:pt x="57657" y="16667"/>
                  <a:pt x="59450" y="16667"/>
                </a:cubicBezTo>
                <a:close/>
                <a:moveTo>
                  <a:pt x="10943" y="38762"/>
                </a:moveTo>
                <a:cubicBezTo>
                  <a:pt x="11894" y="39915"/>
                  <a:pt x="12946" y="40967"/>
                  <a:pt x="13788" y="42128"/>
                </a:cubicBezTo>
                <a:cubicBezTo>
                  <a:pt x="23046" y="55065"/>
                  <a:pt x="32406" y="67800"/>
                  <a:pt x="39560" y="82000"/>
                </a:cubicBezTo>
                <a:cubicBezTo>
                  <a:pt x="41017" y="84913"/>
                  <a:pt x="42992" y="87522"/>
                  <a:pt x="43948" y="90632"/>
                </a:cubicBezTo>
                <a:lnTo>
                  <a:pt x="43948" y="90632"/>
                </a:lnTo>
                <a:cubicBezTo>
                  <a:pt x="43811" y="90641"/>
                  <a:pt x="43657" y="90656"/>
                  <a:pt x="43510" y="90656"/>
                </a:cubicBezTo>
                <a:cubicBezTo>
                  <a:pt x="43318" y="90656"/>
                  <a:pt x="43140" y="90629"/>
                  <a:pt x="43037" y="90526"/>
                </a:cubicBezTo>
                <a:cubicBezTo>
                  <a:pt x="42506" y="89895"/>
                  <a:pt x="41875" y="89154"/>
                  <a:pt x="41353" y="88422"/>
                </a:cubicBezTo>
                <a:cubicBezTo>
                  <a:pt x="38828" y="84946"/>
                  <a:pt x="36303" y="81369"/>
                  <a:pt x="33879" y="77791"/>
                </a:cubicBezTo>
                <a:cubicBezTo>
                  <a:pt x="26093" y="66327"/>
                  <a:pt x="17154" y="55697"/>
                  <a:pt x="7475" y="45706"/>
                </a:cubicBezTo>
                <a:cubicBezTo>
                  <a:pt x="6844" y="45074"/>
                  <a:pt x="6313" y="44334"/>
                  <a:pt x="5682" y="43601"/>
                </a:cubicBezTo>
                <a:cubicBezTo>
                  <a:pt x="6844" y="41388"/>
                  <a:pt x="8737" y="40024"/>
                  <a:pt x="10943" y="38762"/>
                </a:cubicBezTo>
                <a:close/>
                <a:moveTo>
                  <a:pt x="44021" y="90774"/>
                </a:moveTo>
                <a:lnTo>
                  <a:pt x="44021" y="90774"/>
                </a:lnTo>
                <a:cubicBezTo>
                  <a:pt x="44770" y="91455"/>
                  <a:pt x="44813" y="92318"/>
                  <a:pt x="44564" y="93187"/>
                </a:cubicBezTo>
                <a:lnTo>
                  <a:pt x="44564" y="93187"/>
                </a:lnTo>
                <a:cubicBezTo>
                  <a:pt x="44083" y="92415"/>
                  <a:pt x="43621" y="91719"/>
                  <a:pt x="44021" y="90774"/>
                </a:cubicBezTo>
                <a:close/>
                <a:moveTo>
                  <a:pt x="37069" y="4212"/>
                </a:moveTo>
                <a:cubicBezTo>
                  <a:pt x="39404" y="4212"/>
                  <a:pt x="41377" y="5156"/>
                  <a:pt x="42927" y="6878"/>
                </a:cubicBezTo>
                <a:cubicBezTo>
                  <a:pt x="44089" y="8250"/>
                  <a:pt x="45141" y="9824"/>
                  <a:pt x="45873" y="11406"/>
                </a:cubicBezTo>
                <a:cubicBezTo>
                  <a:pt x="47876" y="15404"/>
                  <a:pt x="49871" y="19504"/>
                  <a:pt x="51454" y="23712"/>
                </a:cubicBezTo>
                <a:cubicBezTo>
                  <a:pt x="53869" y="30345"/>
                  <a:pt x="55974" y="37078"/>
                  <a:pt x="58288" y="43702"/>
                </a:cubicBezTo>
                <a:cubicBezTo>
                  <a:pt x="63027" y="57591"/>
                  <a:pt x="67656" y="71479"/>
                  <a:pt x="72387" y="85266"/>
                </a:cubicBezTo>
                <a:cubicBezTo>
                  <a:pt x="74701" y="92100"/>
                  <a:pt x="76494" y="99154"/>
                  <a:pt x="78068" y="106199"/>
                </a:cubicBezTo>
                <a:cubicBezTo>
                  <a:pt x="78279" y="107360"/>
                  <a:pt x="78388" y="108623"/>
                  <a:pt x="78489" y="109675"/>
                </a:cubicBezTo>
                <a:cubicBezTo>
                  <a:pt x="77546" y="111670"/>
                  <a:pt x="76174" y="112722"/>
                  <a:pt x="74491" y="113673"/>
                </a:cubicBezTo>
                <a:cubicBezTo>
                  <a:pt x="74070" y="113252"/>
                  <a:pt x="73548" y="112932"/>
                  <a:pt x="73439" y="112411"/>
                </a:cubicBezTo>
                <a:cubicBezTo>
                  <a:pt x="67126" y="82109"/>
                  <a:pt x="57977" y="52650"/>
                  <a:pt x="45031" y="24453"/>
                </a:cubicBezTo>
                <a:cubicBezTo>
                  <a:pt x="42717" y="19403"/>
                  <a:pt x="40091" y="14453"/>
                  <a:pt x="37667" y="9403"/>
                </a:cubicBezTo>
                <a:cubicBezTo>
                  <a:pt x="36825" y="7829"/>
                  <a:pt x="35773" y="6356"/>
                  <a:pt x="35461" y="4353"/>
                </a:cubicBezTo>
                <a:cubicBezTo>
                  <a:pt x="36015" y="4258"/>
                  <a:pt x="36551" y="4212"/>
                  <a:pt x="37069" y="4212"/>
                </a:cubicBezTo>
                <a:close/>
                <a:moveTo>
                  <a:pt x="24635" y="10402"/>
                </a:moveTo>
                <a:cubicBezTo>
                  <a:pt x="24915" y="10402"/>
                  <a:pt x="25192" y="10419"/>
                  <a:pt x="25462" y="10455"/>
                </a:cubicBezTo>
                <a:cubicBezTo>
                  <a:pt x="27145" y="11196"/>
                  <a:pt x="27777" y="12459"/>
                  <a:pt x="28517" y="13721"/>
                </a:cubicBezTo>
                <a:cubicBezTo>
                  <a:pt x="30302" y="17088"/>
                  <a:pt x="32196" y="20455"/>
                  <a:pt x="33778" y="23821"/>
                </a:cubicBezTo>
                <a:cubicBezTo>
                  <a:pt x="40192" y="36758"/>
                  <a:pt x="46824" y="49594"/>
                  <a:pt x="53979" y="62119"/>
                </a:cubicBezTo>
                <a:cubicBezTo>
                  <a:pt x="54189" y="62641"/>
                  <a:pt x="54501" y="63062"/>
                  <a:pt x="54711" y="63592"/>
                </a:cubicBezTo>
                <a:cubicBezTo>
                  <a:pt x="58288" y="69484"/>
                  <a:pt x="60813" y="75797"/>
                  <a:pt x="62497" y="82530"/>
                </a:cubicBezTo>
                <a:cubicBezTo>
                  <a:pt x="65022" y="91999"/>
                  <a:pt x="67757" y="101258"/>
                  <a:pt x="70392" y="110727"/>
                </a:cubicBezTo>
                <a:cubicBezTo>
                  <a:pt x="70703" y="111880"/>
                  <a:pt x="70813" y="113143"/>
                  <a:pt x="71124" y="114725"/>
                </a:cubicBezTo>
                <a:cubicBezTo>
                  <a:pt x="70282" y="114936"/>
                  <a:pt x="69971" y="115037"/>
                  <a:pt x="69441" y="115247"/>
                </a:cubicBezTo>
                <a:cubicBezTo>
                  <a:pt x="69020" y="114304"/>
                  <a:pt x="68498" y="113463"/>
                  <a:pt x="68178" y="112411"/>
                </a:cubicBezTo>
                <a:cubicBezTo>
                  <a:pt x="61764" y="94205"/>
                  <a:pt x="54501" y="76318"/>
                  <a:pt x="46614" y="58643"/>
                </a:cubicBezTo>
                <a:cubicBezTo>
                  <a:pt x="42296" y="48862"/>
                  <a:pt x="37145" y="39603"/>
                  <a:pt x="31143" y="30766"/>
                </a:cubicBezTo>
                <a:cubicBezTo>
                  <a:pt x="27886" y="25816"/>
                  <a:pt x="24519" y="20876"/>
                  <a:pt x="21253" y="15926"/>
                </a:cubicBezTo>
                <a:cubicBezTo>
                  <a:pt x="20622" y="14874"/>
                  <a:pt x="19991" y="13721"/>
                  <a:pt x="19259" y="12560"/>
                </a:cubicBezTo>
                <a:cubicBezTo>
                  <a:pt x="19780" y="12139"/>
                  <a:pt x="20100" y="11718"/>
                  <a:pt x="20521" y="11507"/>
                </a:cubicBezTo>
                <a:cubicBezTo>
                  <a:pt x="21825" y="10810"/>
                  <a:pt x="23279" y="10402"/>
                  <a:pt x="24635" y="10402"/>
                </a:cubicBezTo>
                <a:close/>
                <a:moveTo>
                  <a:pt x="9369" y="21296"/>
                </a:moveTo>
                <a:cubicBezTo>
                  <a:pt x="10210" y="21928"/>
                  <a:pt x="11052" y="22349"/>
                  <a:pt x="11574" y="22980"/>
                </a:cubicBezTo>
                <a:cubicBezTo>
                  <a:pt x="12836" y="24343"/>
                  <a:pt x="13998" y="25715"/>
                  <a:pt x="15151" y="27079"/>
                </a:cubicBezTo>
                <a:cubicBezTo>
                  <a:pt x="21885" y="35605"/>
                  <a:pt x="28096" y="44443"/>
                  <a:pt x="33988" y="53592"/>
                </a:cubicBezTo>
                <a:cubicBezTo>
                  <a:pt x="39771" y="62641"/>
                  <a:pt x="45562" y="71899"/>
                  <a:pt x="51344" y="80948"/>
                </a:cubicBezTo>
                <a:cubicBezTo>
                  <a:pt x="53558" y="84525"/>
                  <a:pt x="55553" y="88102"/>
                  <a:pt x="57135" y="91999"/>
                </a:cubicBezTo>
                <a:cubicBezTo>
                  <a:pt x="59660" y="98413"/>
                  <a:pt x="62286" y="104726"/>
                  <a:pt x="64811" y="111039"/>
                </a:cubicBezTo>
                <a:cubicBezTo>
                  <a:pt x="65342" y="112411"/>
                  <a:pt x="66074" y="113673"/>
                  <a:pt x="65443" y="115247"/>
                </a:cubicBezTo>
                <a:cubicBezTo>
                  <a:pt x="64805" y="115542"/>
                  <a:pt x="64166" y="115631"/>
                  <a:pt x="63515" y="115631"/>
                </a:cubicBezTo>
                <a:cubicBezTo>
                  <a:pt x="62774" y="115631"/>
                  <a:pt x="62018" y="115516"/>
                  <a:pt x="61234" y="115458"/>
                </a:cubicBezTo>
                <a:cubicBezTo>
                  <a:pt x="60923" y="115037"/>
                  <a:pt x="60502" y="114725"/>
                  <a:pt x="60182" y="114304"/>
                </a:cubicBezTo>
                <a:cubicBezTo>
                  <a:pt x="53979" y="102411"/>
                  <a:pt x="47767" y="90627"/>
                  <a:pt x="41564" y="78743"/>
                </a:cubicBezTo>
                <a:cubicBezTo>
                  <a:pt x="34931" y="65907"/>
                  <a:pt x="27044" y="53803"/>
                  <a:pt x="18838" y="42019"/>
                </a:cubicBezTo>
                <a:cubicBezTo>
                  <a:pt x="15681" y="37499"/>
                  <a:pt x="12104" y="33501"/>
                  <a:pt x="8737" y="29183"/>
                </a:cubicBezTo>
                <a:cubicBezTo>
                  <a:pt x="7475" y="27710"/>
                  <a:pt x="6212" y="26136"/>
                  <a:pt x="4630" y="24133"/>
                </a:cubicBezTo>
                <a:cubicBezTo>
                  <a:pt x="6524" y="22980"/>
                  <a:pt x="7896" y="22239"/>
                  <a:pt x="9369" y="21296"/>
                </a:cubicBezTo>
                <a:close/>
                <a:moveTo>
                  <a:pt x="80172" y="114826"/>
                </a:moveTo>
                <a:cubicBezTo>
                  <a:pt x="80593" y="115037"/>
                  <a:pt x="81014" y="115146"/>
                  <a:pt x="81123" y="115357"/>
                </a:cubicBezTo>
                <a:cubicBezTo>
                  <a:pt x="81435" y="115988"/>
                  <a:pt x="81755" y="116720"/>
                  <a:pt x="81965" y="117351"/>
                </a:cubicBezTo>
                <a:cubicBezTo>
                  <a:pt x="84490" y="127140"/>
                  <a:pt x="86594" y="137131"/>
                  <a:pt x="88168" y="147021"/>
                </a:cubicBezTo>
                <a:cubicBezTo>
                  <a:pt x="89431" y="155018"/>
                  <a:pt x="91855" y="162492"/>
                  <a:pt x="95222" y="169747"/>
                </a:cubicBezTo>
                <a:cubicBezTo>
                  <a:pt x="96484" y="172382"/>
                  <a:pt x="97537" y="175008"/>
                  <a:pt x="98589" y="177743"/>
                </a:cubicBezTo>
                <a:cubicBezTo>
                  <a:pt x="99641" y="180479"/>
                  <a:pt x="99851" y="183324"/>
                  <a:pt x="99321" y="186270"/>
                </a:cubicBezTo>
                <a:cubicBezTo>
                  <a:pt x="98337" y="192197"/>
                  <a:pt x="93054" y="196438"/>
                  <a:pt x="87340" y="196438"/>
                </a:cubicBezTo>
                <a:cubicBezTo>
                  <a:pt x="86360" y="196438"/>
                  <a:pt x="85367" y="196313"/>
                  <a:pt x="84381" y="196050"/>
                </a:cubicBezTo>
                <a:cubicBezTo>
                  <a:pt x="81334" y="195209"/>
                  <a:pt x="79331" y="193104"/>
                  <a:pt x="78699" y="190058"/>
                </a:cubicBezTo>
                <a:cubicBezTo>
                  <a:pt x="78068" y="186901"/>
                  <a:pt x="77757" y="183635"/>
                  <a:pt x="78068" y="180378"/>
                </a:cubicBezTo>
                <a:cubicBezTo>
                  <a:pt x="78489" y="175429"/>
                  <a:pt x="78279" y="170589"/>
                  <a:pt x="77546" y="165749"/>
                </a:cubicBezTo>
                <a:cubicBezTo>
                  <a:pt x="76915" y="161962"/>
                  <a:pt x="76284" y="158283"/>
                  <a:pt x="75442" y="154597"/>
                </a:cubicBezTo>
                <a:cubicBezTo>
                  <a:pt x="73548" y="146811"/>
                  <a:pt x="71234" y="139236"/>
                  <a:pt x="67757" y="132081"/>
                </a:cubicBezTo>
                <a:cubicBezTo>
                  <a:pt x="66495" y="129245"/>
                  <a:pt x="64921" y="126610"/>
                  <a:pt x="63549" y="123875"/>
                </a:cubicBezTo>
                <a:cubicBezTo>
                  <a:pt x="63027" y="122822"/>
                  <a:pt x="62076" y="121770"/>
                  <a:pt x="62918" y="120196"/>
                </a:cubicBezTo>
                <a:cubicBezTo>
                  <a:pt x="63692" y="120196"/>
                  <a:pt x="64511" y="120148"/>
                  <a:pt x="65345" y="120148"/>
                </a:cubicBezTo>
                <a:cubicBezTo>
                  <a:pt x="65762" y="120148"/>
                  <a:pt x="66183" y="120160"/>
                  <a:pt x="66604" y="120196"/>
                </a:cubicBezTo>
                <a:cubicBezTo>
                  <a:pt x="66945" y="120212"/>
                  <a:pt x="67283" y="120220"/>
                  <a:pt x="67618" y="120220"/>
                </a:cubicBezTo>
                <a:cubicBezTo>
                  <a:pt x="71723" y="120220"/>
                  <a:pt x="75376" y="119007"/>
                  <a:pt x="78489" y="116089"/>
                </a:cubicBezTo>
                <a:cubicBezTo>
                  <a:pt x="79019" y="115567"/>
                  <a:pt x="79650" y="115247"/>
                  <a:pt x="80172" y="114826"/>
                </a:cubicBezTo>
                <a:close/>
                <a:moveTo>
                  <a:pt x="35768" y="1"/>
                </a:moveTo>
                <a:cubicBezTo>
                  <a:pt x="34456" y="1"/>
                  <a:pt x="33130" y="228"/>
                  <a:pt x="31775" y="986"/>
                </a:cubicBezTo>
                <a:cubicBezTo>
                  <a:pt x="31564" y="1727"/>
                  <a:pt x="31143" y="2459"/>
                  <a:pt x="30933" y="3090"/>
                </a:cubicBezTo>
                <a:cubicBezTo>
                  <a:pt x="31884" y="8040"/>
                  <a:pt x="35352" y="11617"/>
                  <a:pt x="36404" y="16137"/>
                </a:cubicBezTo>
                <a:cubicBezTo>
                  <a:pt x="35945" y="16601"/>
                  <a:pt x="35565" y="16897"/>
                  <a:pt x="35034" y="16897"/>
                </a:cubicBezTo>
                <a:cubicBezTo>
                  <a:pt x="34718" y="16897"/>
                  <a:pt x="34349" y="16793"/>
                  <a:pt x="33879" y="16558"/>
                </a:cubicBezTo>
                <a:cubicBezTo>
                  <a:pt x="33458" y="15825"/>
                  <a:pt x="32827" y="14773"/>
                  <a:pt x="32196" y="13721"/>
                </a:cubicBezTo>
                <a:cubicBezTo>
                  <a:pt x="31143" y="12038"/>
                  <a:pt x="30091" y="10354"/>
                  <a:pt x="28938" y="8671"/>
                </a:cubicBezTo>
                <a:cubicBezTo>
                  <a:pt x="28307" y="7619"/>
                  <a:pt x="27356" y="6777"/>
                  <a:pt x="25571" y="6356"/>
                </a:cubicBezTo>
                <a:cubicBezTo>
                  <a:pt x="21994" y="7198"/>
                  <a:pt x="17676" y="7088"/>
                  <a:pt x="14629" y="10354"/>
                </a:cubicBezTo>
                <a:cubicBezTo>
                  <a:pt x="14520" y="11087"/>
                  <a:pt x="14419" y="11617"/>
                  <a:pt x="14520" y="12139"/>
                </a:cubicBezTo>
                <a:cubicBezTo>
                  <a:pt x="14629" y="12879"/>
                  <a:pt x="14840" y="13511"/>
                  <a:pt x="15151" y="14142"/>
                </a:cubicBezTo>
                <a:cubicBezTo>
                  <a:pt x="16203" y="15926"/>
                  <a:pt x="17255" y="17509"/>
                  <a:pt x="18308" y="19192"/>
                </a:cubicBezTo>
                <a:cubicBezTo>
                  <a:pt x="18728" y="19823"/>
                  <a:pt x="19259" y="20345"/>
                  <a:pt x="18728" y="21507"/>
                </a:cubicBezTo>
                <a:cubicBezTo>
                  <a:pt x="18097" y="21818"/>
                  <a:pt x="17154" y="22349"/>
                  <a:pt x="16203" y="22769"/>
                </a:cubicBezTo>
                <a:cubicBezTo>
                  <a:pt x="13788" y="21086"/>
                  <a:pt x="12735" y="17719"/>
                  <a:pt x="9158" y="17509"/>
                </a:cubicBezTo>
                <a:cubicBezTo>
                  <a:pt x="6002" y="18451"/>
                  <a:pt x="3157" y="20345"/>
                  <a:pt x="632" y="22349"/>
                </a:cubicBezTo>
                <a:cubicBezTo>
                  <a:pt x="1" y="25084"/>
                  <a:pt x="1" y="25395"/>
                  <a:pt x="1263" y="26978"/>
                </a:cubicBezTo>
                <a:cubicBezTo>
                  <a:pt x="3056" y="29293"/>
                  <a:pt x="5051" y="31397"/>
                  <a:pt x="6844" y="33602"/>
                </a:cubicBezTo>
                <a:cubicBezTo>
                  <a:pt x="7365" y="34343"/>
                  <a:pt x="7786" y="35075"/>
                  <a:pt x="8207" y="35917"/>
                </a:cubicBezTo>
                <a:cubicBezTo>
                  <a:pt x="6103" y="38442"/>
                  <a:pt x="3157" y="39814"/>
                  <a:pt x="1263" y="42549"/>
                </a:cubicBezTo>
                <a:cubicBezTo>
                  <a:pt x="952" y="44233"/>
                  <a:pt x="1263" y="45495"/>
                  <a:pt x="2105" y="46438"/>
                </a:cubicBezTo>
                <a:cubicBezTo>
                  <a:pt x="3157" y="47701"/>
                  <a:pt x="4318" y="48862"/>
                  <a:pt x="5371" y="50015"/>
                </a:cubicBezTo>
                <a:cubicBezTo>
                  <a:pt x="12525" y="57490"/>
                  <a:pt x="19780" y="64854"/>
                  <a:pt x="25992" y="73061"/>
                </a:cubicBezTo>
                <a:cubicBezTo>
                  <a:pt x="33357" y="82951"/>
                  <a:pt x="40613" y="92841"/>
                  <a:pt x="47977" y="102731"/>
                </a:cubicBezTo>
                <a:cubicBezTo>
                  <a:pt x="51555" y="107672"/>
                  <a:pt x="55132" y="112722"/>
                  <a:pt x="58187" y="117040"/>
                </a:cubicBezTo>
                <a:cubicBezTo>
                  <a:pt x="60182" y="121981"/>
                  <a:pt x="61975" y="126189"/>
                  <a:pt x="63658" y="130297"/>
                </a:cubicBezTo>
                <a:cubicBezTo>
                  <a:pt x="64289" y="131980"/>
                  <a:pt x="64921" y="133664"/>
                  <a:pt x="65552" y="135448"/>
                </a:cubicBezTo>
                <a:cubicBezTo>
                  <a:pt x="68809" y="144606"/>
                  <a:pt x="70602" y="154285"/>
                  <a:pt x="72075" y="163855"/>
                </a:cubicBezTo>
                <a:cubicBezTo>
                  <a:pt x="72807" y="169326"/>
                  <a:pt x="73127" y="174696"/>
                  <a:pt x="72496" y="180168"/>
                </a:cubicBezTo>
                <a:cubicBezTo>
                  <a:pt x="72075" y="183215"/>
                  <a:pt x="72387" y="186270"/>
                  <a:pt x="72917" y="189317"/>
                </a:cubicBezTo>
                <a:cubicBezTo>
                  <a:pt x="73759" y="194577"/>
                  <a:pt x="76494" y="198264"/>
                  <a:pt x="81334" y="200368"/>
                </a:cubicBezTo>
                <a:cubicBezTo>
                  <a:pt x="82176" y="200789"/>
                  <a:pt x="83118" y="200789"/>
                  <a:pt x="83539" y="201841"/>
                </a:cubicBezTo>
                <a:cubicBezTo>
                  <a:pt x="83438" y="204366"/>
                  <a:pt x="81123" y="206260"/>
                  <a:pt x="81435" y="208785"/>
                </a:cubicBezTo>
                <a:cubicBezTo>
                  <a:pt x="81856" y="208996"/>
                  <a:pt x="82176" y="209097"/>
                  <a:pt x="82487" y="209206"/>
                </a:cubicBezTo>
                <a:cubicBezTo>
                  <a:pt x="84280" y="208045"/>
                  <a:pt x="84591" y="205419"/>
                  <a:pt x="86906" y="204467"/>
                </a:cubicBezTo>
                <a:cubicBezTo>
                  <a:pt x="87226" y="205730"/>
                  <a:pt x="87537" y="206892"/>
                  <a:pt x="87857" y="207944"/>
                </a:cubicBezTo>
                <a:cubicBezTo>
                  <a:pt x="88379" y="208045"/>
                  <a:pt x="88699" y="208154"/>
                  <a:pt x="89221" y="208255"/>
                </a:cubicBezTo>
                <a:cubicBezTo>
                  <a:pt x="90483" y="206050"/>
                  <a:pt x="89751" y="202893"/>
                  <a:pt x="91645" y="200680"/>
                </a:cubicBezTo>
                <a:cubicBezTo>
                  <a:pt x="93850" y="202262"/>
                  <a:pt x="93850" y="205520"/>
                  <a:pt x="96695" y="206361"/>
                </a:cubicBezTo>
                <a:cubicBezTo>
                  <a:pt x="96796" y="205730"/>
                  <a:pt x="96905" y="205099"/>
                  <a:pt x="96796" y="204678"/>
                </a:cubicBezTo>
                <a:cubicBezTo>
                  <a:pt x="96274" y="203104"/>
                  <a:pt x="95643" y="201631"/>
                  <a:pt x="95222" y="200158"/>
                </a:cubicBezTo>
                <a:cubicBezTo>
                  <a:pt x="95112" y="199948"/>
                  <a:pt x="95432" y="199527"/>
                  <a:pt x="95744" y="198996"/>
                </a:cubicBezTo>
                <a:cubicBezTo>
                  <a:pt x="96905" y="199948"/>
                  <a:pt x="97957" y="200890"/>
                  <a:pt x="99111" y="201732"/>
                </a:cubicBezTo>
                <a:cubicBezTo>
                  <a:pt x="100483" y="202893"/>
                  <a:pt x="101955" y="203946"/>
                  <a:pt x="103428" y="204998"/>
                </a:cubicBezTo>
                <a:cubicBezTo>
                  <a:pt x="103442" y="205012"/>
                  <a:pt x="103462" y="205018"/>
                  <a:pt x="103487" y="205018"/>
                </a:cubicBezTo>
                <a:cubicBezTo>
                  <a:pt x="103646" y="205018"/>
                  <a:pt x="104023" y="204772"/>
                  <a:pt x="104481" y="204678"/>
                </a:cubicBezTo>
                <a:cubicBezTo>
                  <a:pt x="104060" y="202994"/>
                  <a:pt x="102587" y="202153"/>
                  <a:pt x="101535" y="201000"/>
                </a:cubicBezTo>
                <a:cubicBezTo>
                  <a:pt x="100483" y="199527"/>
                  <a:pt x="98799" y="198576"/>
                  <a:pt x="98168" y="196682"/>
                </a:cubicBezTo>
                <a:lnTo>
                  <a:pt x="100693" y="193214"/>
                </a:lnTo>
                <a:cubicBezTo>
                  <a:pt x="102797" y="190058"/>
                  <a:pt x="103740" y="186691"/>
                  <a:pt x="103740" y="182903"/>
                </a:cubicBezTo>
                <a:cubicBezTo>
                  <a:pt x="103740" y="179427"/>
                  <a:pt x="103109" y="176060"/>
                  <a:pt x="101745" y="172904"/>
                </a:cubicBezTo>
                <a:cubicBezTo>
                  <a:pt x="100794" y="170379"/>
                  <a:pt x="99851" y="167853"/>
                  <a:pt x="98690" y="165438"/>
                </a:cubicBezTo>
                <a:cubicBezTo>
                  <a:pt x="95011" y="157652"/>
                  <a:pt x="92377" y="149656"/>
                  <a:pt x="91114" y="141129"/>
                </a:cubicBezTo>
                <a:cubicBezTo>
                  <a:pt x="90904" y="139867"/>
                  <a:pt x="90694" y="138604"/>
                  <a:pt x="90483" y="137451"/>
                </a:cubicBezTo>
                <a:cubicBezTo>
                  <a:pt x="89221" y="130297"/>
                  <a:pt x="87958" y="123142"/>
                  <a:pt x="84381" y="117250"/>
                </a:cubicBezTo>
                <a:cubicBezTo>
                  <a:pt x="83859" y="112411"/>
                  <a:pt x="83329" y="108093"/>
                  <a:pt x="82807" y="103783"/>
                </a:cubicBezTo>
                <a:cubicBezTo>
                  <a:pt x="81544" y="91578"/>
                  <a:pt x="79541" y="79475"/>
                  <a:pt x="76806" y="67481"/>
                </a:cubicBezTo>
                <a:cubicBezTo>
                  <a:pt x="74070" y="55486"/>
                  <a:pt x="71023" y="43601"/>
                  <a:pt x="68077" y="31607"/>
                </a:cubicBezTo>
                <a:cubicBezTo>
                  <a:pt x="66916" y="27079"/>
                  <a:pt x="65653" y="22559"/>
                  <a:pt x="64390" y="18031"/>
                </a:cubicBezTo>
                <a:cubicBezTo>
                  <a:pt x="63658" y="15825"/>
                  <a:pt x="63027" y="13511"/>
                  <a:pt x="61234" y="11928"/>
                </a:cubicBezTo>
                <a:cubicBezTo>
                  <a:pt x="60596" y="11672"/>
                  <a:pt x="59992" y="11573"/>
                  <a:pt x="59407" y="11573"/>
                </a:cubicBezTo>
                <a:cubicBezTo>
                  <a:pt x="58550" y="11573"/>
                  <a:pt x="57736" y="11787"/>
                  <a:pt x="56925" y="12038"/>
                </a:cubicBezTo>
                <a:cubicBezTo>
                  <a:pt x="55688" y="12476"/>
                  <a:pt x="54522" y="13288"/>
                  <a:pt x="53059" y="13288"/>
                </a:cubicBezTo>
                <a:cubicBezTo>
                  <a:pt x="52780" y="13288"/>
                  <a:pt x="52490" y="13258"/>
                  <a:pt x="52186" y="13191"/>
                </a:cubicBezTo>
                <a:cubicBezTo>
                  <a:pt x="51344" y="11617"/>
                  <a:pt x="50502" y="10034"/>
                  <a:pt x="49560" y="8460"/>
                </a:cubicBezTo>
                <a:cubicBezTo>
                  <a:pt x="48398" y="6457"/>
                  <a:pt x="47035" y="4563"/>
                  <a:pt x="45242" y="2989"/>
                </a:cubicBezTo>
                <a:cubicBezTo>
                  <a:pt x="43558" y="1516"/>
                  <a:pt x="41665" y="675"/>
                  <a:pt x="39459" y="355"/>
                </a:cubicBezTo>
                <a:cubicBezTo>
                  <a:pt x="38233" y="204"/>
                  <a:pt x="37007" y="1"/>
                  <a:pt x="35768" y="1"/>
                </a:cubicBezTo>
                <a:close/>
              </a:path>
            </a:pathLst>
          </a:custGeom>
          <a:solidFill>
            <a:srgbClr val="DBE8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216e59dbee4_0_821"/>
          <p:cNvSpPr/>
          <p:nvPr/>
        </p:nvSpPr>
        <p:spPr>
          <a:xfrm>
            <a:off x="8605639" y="5540167"/>
            <a:ext cx="443783" cy="1184635"/>
          </a:xfrm>
          <a:custGeom>
            <a:rect b="b" l="l" r="r" t="t"/>
            <a:pathLst>
              <a:path extrusionOk="0" h="209207" w="104481">
                <a:moveTo>
                  <a:pt x="37896" y="20017"/>
                </a:moveTo>
                <a:cubicBezTo>
                  <a:pt x="37992" y="20017"/>
                  <a:pt x="38092" y="20023"/>
                  <a:pt x="38197" y="20034"/>
                </a:cubicBezTo>
                <a:cubicBezTo>
                  <a:pt x="38508" y="20244"/>
                  <a:pt x="38929" y="20345"/>
                  <a:pt x="39039" y="20665"/>
                </a:cubicBezTo>
                <a:cubicBezTo>
                  <a:pt x="43037" y="29814"/>
                  <a:pt x="47035" y="38863"/>
                  <a:pt x="50923" y="48020"/>
                </a:cubicBezTo>
                <a:cubicBezTo>
                  <a:pt x="51325" y="48823"/>
                  <a:pt x="51251" y="49718"/>
                  <a:pt x="51426" y="50529"/>
                </a:cubicBezTo>
                <a:lnTo>
                  <a:pt x="51426" y="50529"/>
                </a:lnTo>
                <a:cubicBezTo>
                  <a:pt x="50385" y="50364"/>
                  <a:pt x="50179" y="49461"/>
                  <a:pt x="49871" y="48652"/>
                </a:cubicBezTo>
                <a:cubicBezTo>
                  <a:pt x="47346" y="43702"/>
                  <a:pt x="44930" y="38652"/>
                  <a:pt x="42405" y="33602"/>
                </a:cubicBezTo>
                <a:cubicBezTo>
                  <a:pt x="40402" y="29604"/>
                  <a:pt x="38407" y="25505"/>
                  <a:pt x="36404" y="21717"/>
                </a:cubicBezTo>
                <a:cubicBezTo>
                  <a:pt x="36503" y="20481"/>
                  <a:pt x="37025" y="20017"/>
                  <a:pt x="37896" y="20017"/>
                </a:cubicBezTo>
                <a:close/>
                <a:moveTo>
                  <a:pt x="21253" y="23922"/>
                </a:moveTo>
                <a:cubicBezTo>
                  <a:pt x="21784" y="24453"/>
                  <a:pt x="22306" y="24874"/>
                  <a:pt x="22726" y="25395"/>
                </a:cubicBezTo>
                <a:cubicBezTo>
                  <a:pt x="28408" y="33501"/>
                  <a:pt x="33458" y="42019"/>
                  <a:pt x="37986" y="50857"/>
                </a:cubicBezTo>
                <a:cubicBezTo>
                  <a:pt x="38271" y="51341"/>
                  <a:pt x="38211" y="52083"/>
                  <a:pt x="38275" y="52689"/>
                </a:cubicBezTo>
                <a:lnTo>
                  <a:pt x="38275" y="52689"/>
                </a:lnTo>
                <a:cubicBezTo>
                  <a:pt x="37881" y="52516"/>
                  <a:pt x="37424" y="52396"/>
                  <a:pt x="37145" y="52018"/>
                </a:cubicBezTo>
                <a:cubicBezTo>
                  <a:pt x="31674" y="43601"/>
                  <a:pt x="25782" y="35395"/>
                  <a:pt x="19570" y="27500"/>
                </a:cubicBezTo>
                <a:cubicBezTo>
                  <a:pt x="19259" y="27079"/>
                  <a:pt x="19048" y="26557"/>
                  <a:pt x="18838" y="26136"/>
                </a:cubicBezTo>
                <a:cubicBezTo>
                  <a:pt x="19149" y="25606"/>
                  <a:pt x="19360" y="25084"/>
                  <a:pt x="19780" y="24764"/>
                </a:cubicBezTo>
                <a:cubicBezTo>
                  <a:pt x="20100" y="24453"/>
                  <a:pt x="20622" y="24242"/>
                  <a:pt x="21253" y="23922"/>
                </a:cubicBezTo>
                <a:close/>
                <a:moveTo>
                  <a:pt x="51528" y="50686"/>
                </a:moveTo>
                <a:cubicBezTo>
                  <a:pt x="52436" y="51187"/>
                  <a:pt x="52405" y="52020"/>
                  <a:pt x="52397" y="52798"/>
                </a:cubicBezTo>
                <a:lnTo>
                  <a:pt x="52397" y="52798"/>
                </a:lnTo>
                <a:cubicBezTo>
                  <a:pt x="51395" y="52447"/>
                  <a:pt x="51358" y="51619"/>
                  <a:pt x="51528" y="50686"/>
                </a:cubicBezTo>
                <a:close/>
                <a:moveTo>
                  <a:pt x="52634" y="53282"/>
                </a:moveTo>
                <a:lnTo>
                  <a:pt x="52634" y="53282"/>
                </a:lnTo>
                <a:cubicBezTo>
                  <a:pt x="52765" y="53440"/>
                  <a:pt x="52896" y="53571"/>
                  <a:pt x="53028" y="53702"/>
                </a:cubicBezTo>
                <a:cubicBezTo>
                  <a:pt x="52981" y="53708"/>
                  <a:pt x="52939" y="53711"/>
                  <a:pt x="52902" y="53711"/>
                </a:cubicBezTo>
                <a:cubicBezTo>
                  <a:pt x="52594" y="53711"/>
                  <a:pt x="52604" y="53500"/>
                  <a:pt x="52634" y="53282"/>
                </a:cubicBezTo>
                <a:close/>
                <a:moveTo>
                  <a:pt x="38365" y="52910"/>
                </a:moveTo>
                <a:cubicBezTo>
                  <a:pt x="39512" y="53767"/>
                  <a:pt x="39551" y="53828"/>
                  <a:pt x="39188" y="55204"/>
                </a:cubicBezTo>
                <a:lnTo>
                  <a:pt x="39188" y="55204"/>
                </a:lnTo>
                <a:cubicBezTo>
                  <a:pt x="38616" y="54533"/>
                  <a:pt x="38150" y="53846"/>
                  <a:pt x="38365" y="52910"/>
                </a:cubicBezTo>
                <a:close/>
                <a:moveTo>
                  <a:pt x="39297" y="55391"/>
                </a:moveTo>
                <a:cubicBezTo>
                  <a:pt x="40021" y="55442"/>
                  <a:pt x="40294" y="55861"/>
                  <a:pt x="40192" y="56648"/>
                </a:cubicBezTo>
                <a:cubicBezTo>
                  <a:pt x="40192" y="56878"/>
                  <a:pt x="40136" y="57113"/>
                  <a:pt x="40108" y="57391"/>
                </a:cubicBezTo>
                <a:lnTo>
                  <a:pt x="40108" y="57391"/>
                </a:lnTo>
                <a:cubicBezTo>
                  <a:pt x="39839" y="56746"/>
                  <a:pt x="39565" y="56035"/>
                  <a:pt x="39297" y="55391"/>
                </a:cubicBezTo>
                <a:close/>
                <a:moveTo>
                  <a:pt x="40613" y="57490"/>
                </a:moveTo>
                <a:cubicBezTo>
                  <a:pt x="40677" y="57490"/>
                  <a:pt x="40592" y="57525"/>
                  <a:pt x="40469" y="57553"/>
                </a:cubicBezTo>
                <a:lnTo>
                  <a:pt x="40469" y="57553"/>
                </a:lnTo>
                <a:cubicBezTo>
                  <a:pt x="40560" y="57515"/>
                  <a:pt x="40613" y="57490"/>
                  <a:pt x="40613" y="57490"/>
                </a:cubicBezTo>
                <a:close/>
                <a:moveTo>
                  <a:pt x="59450" y="16667"/>
                </a:moveTo>
                <a:cubicBezTo>
                  <a:pt x="60923" y="18561"/>
                  <a:pt x="61554" y="20766"/>
                  <a:pt x="62286" y="22980"/>
                </a:cubicBezTo>
                <a:cubicBezTo>
                  <a:pt x="63549" y="27289"/>
                  <a:pt x="64710" y="31708"/>
                  <a:pt x="65863" y="36026"/>
                </a:cubicBezTo>
                <a:cubicBezTo>
                  <a:pt x="68809" y="48542"/>
                  <a:pt x="71755" y="60957"/>
                  <a:pt x="74600" y="73482"/>
                </a:cubicBezTo>
                <a:cubicBezTo>
                  <a:pt x="75232" y="75898"/>
                  <a:pt x="75652" y="78423"/>
                  <a:pt x="76073" y="80948"/>
                </a:cubicBezTo>
                <a:cubicBezTo>
                  <a:pt x="76174" y="81579"/>
                  <a:pt x="76073" y="82210"/>
                  <a:pt x="76073" y="84003"/>
                </a:cubicBezTo>
                <a:cubicBezTo>
                  <a:pt x="67968" y="61589"/>
                  <a:pt x="62396" y="39494"/>
                  <a:pt x="54400" y="18451"/>
                </a:cubicBezTo>
                <a:cubicBezTo>
                  <a:pt x="56184" y="16978"/>
                  <a:pt x="57657" y="16667"/>
                  <a:pt x="59450" y="16667"/>
                </a:cubicBezTo>
                <a:close/>
                <a:moveTo>
                  <a:pt x="10943" y="38762"/>
                </a:moveTo>
                <a:cubicBezTo>
                  <a:pt x="11894" y="39915"/>
                  <a:pt x="12946" y="40967"/>
                  <a:pt x="13788" y="42128"/>
                </a:cubicBezTo>
                <a:cubicBezTo>
                  <a:pt x="23046" y="55065"/>
                  <a:pt x="32406" y="67800"/>
                  <a:pt x="39560" y="82000"/>
                </a:cubicBezTo>
                <a:cubicBezTo>
                  <a:pt x="41017" y="84913"/>
                  <a:pt x="42992" y="87522"/>
                  <a:pt x="43948" y="90632"/>
                </a:cubicBezTo>
                <a:lnTo>
                  <a:pt x="43948" y="90632"/>
                </a:lnTo>
                <a:cubicBezTo>
                  <a:pt x="43811" y="90641"/>
                  <a:pt x="43657" y="90656"/>
                  <a:pt x="43510" y="90656"/>
                </a:cubicBezTo>
                <a:cubicBezTo>
                  <a:pt x="43318" y="90656"/>
                  <a:pt x="43140" y="90629"/>
                  <a:pt x="43037" y="90526"/>
                </a:cubicBezTo>
                <a:cubicBezTo>
                  <a:pt x="42506" y="89895"/>
                  <a:pt x="41875" y="89154"/>
                  <a:pt x="41353" y="88422"/>
                </a:cubicBezTo>
                <a:cubicBezTo>
                  <a:pt x="38828" y="84946"/>
                  <a:pt x="36303" y="81369"/>
                  <a:pt x="33879" y="77791"/>
                </a:cubicBezTo>
                <a:cubicBezTo>
                  <a:pt x="26093" y="66327"/>
                  <a:pt x="17154" y="55697"/>
                  <a:pt x="7475" y="45706"/>
                </a:cubicBezTo>
                <a:cubicBezTo>
                  <a:pt x="6844" y="45074"/>
                  <a:pt x="6313" y="44334"/>
                  <a:pt x="5682" y="43601"/>
                </a:cubicBezTo>
                <a:cubicBezTo>
                  <a:pt x="6844" y="41388"/>
                  <a:pt x="8737" y="40024"/>
                  <a:pt x="10943" y="38762"/>
                </a:cubicBezTo>
                <a:close/>
                <a:moveTo>
                  <a:pt x="44021" y="90774"/>
                </a:moveTo>
                <a:lnTo>
                  <a:pt x="44021" y="90774"/>
                </a:lnTo>
                <a:cubicBezTo>
                  <a:pt x="44770" y="91455"/>
                  <a:pt x="44813" y="92318"/>
                  <a:pt x="44564" y="93187"/>
                </a:cubicBezTo>
                <a:lnTo>
                  <a:pt x="44564" y="93187"/>
                </a:lnTo>
                <a:cubicBezTo>
                  <a:pt x="44083" y="92415"/>
                  <a:pt x="43621" y="91719"/>
                  <a:pt x="44021" y="90774"/>
                </a:cubicBezTo>
                <a:close/>
                <a:moveTo>
                  <a:pt x="37069" y="4212"/>
                </a:moveTo>
                <a:cubicBezTo>
                  <a:pt x="39404" y="4212"/>
                  <a:pt x="41377" y="5156"/>
                  <a:pt x="42927" y="6878"/>
                </a:cubicBezTo>
                <a:cubicBezTo>
                  <a:pt x="44089" y="8250"/>
                  <a:pt x="45141" y="9824"/>
                  <a:pt x="45873" y="11406"/>
                </a:cubicBezTo>
                <a:cubicBezTo>
                  <a:pt x="47876" y="15404"/>
                  <a:pt x="49871" y="19504"/>
                  <a:pt x="51454" y="23712"/>
                </a:cubicBezTo>
                <a:cubicBezTo>
                  <a:pt x="53869" y="30345"/>
                  <a:pt x="55974" y="37078"/>
                  <a:pt x="58288" y="43702"/>
                </a:cubicBezTo>
                <a:cubicBezTo>
                  <a:pt x="63027" y="57591"/>
                  <a:pt x="67656" y="71479"/>
                  <a:pt x="72387" y="85266"/>
                </a:cubicBezTo>
                <a:cubicBezTo>
                  <a:pt x="74701" y="92100"/>
                  <a:pt x="76494" y="99154"/>
                  <a:pt x="78068" y="106199"/>
                </a:cubicBezTo>
                <a:cubicBezTo>
                  <a:pt x="78279" y="107360"/>
                  <a:pt x="78388" y="108623"/>
                  <a:pt x="78489" y="109675"/>
                </a:cubicBezTo>
                <a:cubicBezTo>
                  <a:pt x="77546" y="111670"/>
                  <a:pt x="76174" y="112722"/>
                  <a:pt x="74491" y="113673"/>
                </a:cubicBezTo>
                <a:cubicBezTo>
                  <a:pt x="74070" y="113252"/>
                  <a:pt x="73548" y="112932"/>
                  <a:pt x="73439" y="112411"/>
                </a:cubicBezTo>
                <a:cubicBezTo>
                  <a:pt x="67126" y="82109"/>
                  <a:pt x="57977" y="52650"/>
                  <a:pt x="45031" y="24453"/>
                </a:cubicBezTo>
                <a:cubicBezTo>
                  <a:pt x="42717" y="19403"/>
                  <a:pt x="40091" y="14453"/>
                  <a:pt x="37667" y="9403"/>
                </a:cubicBezTo>
                <a:cubicBezTo>
                  <a:pt x="36825" y="7829"/>
                  <a:pt x="35773" y="6356"/>
                  <a:pt x="35461" y="4353"/>
                </a:cubicBezTo>
                <a:cubicBezTo>
                  <a:pt x="36015" y="4258"/>
                  <a:pt x="36551" y="4212"/>
                  <a:pt x="37069" y="4212"/>
                </a:cubicBezTo>
                <a:close/>
                <a:moveTo>
                  <a:pt x="24635" y="10402"/>
                </a:moveTo>
                <a:cubicBezTo>
                  <a:pt x="24915" y="10402"/>
                  <a:pt x="25192" y="10419"/>
                  <a:pt x="25462" y="10455"/>
                </a:cubicBezTo>
                <a:cubicBezTo>
                  <a:pt x="27145" y="11196"/>
                  <a:pt x="27777" y="12459"/>
                  <a:pt x="28517" y="13721"/>
                </a:cubicBezTo>
                <a:cubicBezTo>
                  <a:pt x="30302" y="17088"/>
                  <a:pt x="32196" y="20455"/>
                  <a:pt x="33778" y="23821"/>
                </a:cubicBezTo>
                <a:cubicBezTo>
                  <a:pt x="40192" y="36758"/>
                  <a:pt x="46824" y="49594"/>
                  <a:pt x="53979" y="62119"/>
                </a:cubicBezTo>
                <a:cubicBezTo>
                  <a:pt x="54189" y="62641"/>
                  <a:pt x="54501" y="63062"/>
                  <a:pt x="54711" y="63592"/>
                </a:cubicBezTo>
                <a:cubicBezTo>
                  <a:pt x="58288" y="69484"/>
                  <a:pt x="60813" y="75797"/>
                  <a:pt x="62497" y="82530"/>
                </a:cubicBezTo>
                <a:cubicBezTo>
                  <a:pt x="65022" y="91999"/>
                  <a:pt x="67757" y="101258"/>
                  <a:pt x="70392" y="110727"/>
                </a:cubicBezTo>
                <a:cubicBezTo>
                  <a:pt x="70703" y="111880"/>
                  <a:pt x="70813" y="113143"/>
                  <a:pt x="71124" y="114725"/>
                </a:cubicBezTo>
                <a:cubicBezTo>
                  <a:pt x="70282" y="114936"/>
                  <a:pt x="69971" y="115037"/>
                  <a:pt x="69441" y="115247"/>
                </a:cubicBezTo>
                <a:cubicBezTo>
                  <a:pt x="69020" y="114304"/>
                  <a:pt x="68498" y="113463"/>
                  <a:pt x="68178" y="112411"/>
                </a:cubicBezTo>
                <a:cubicBezTo>
                  <a:pt x="61764" y="94205"/>
                  <a:pt x="54501" y="76318"/>
                  <a:pt x="46614" y="58643"/>
                </a:cubicBezTo>
                <a:cubicBezTo>
                  <a:pt x="42296" y="48862"/>
                  <a:pt x="37145" y="39603"/>
                  <a:pt x="31143" y="30766"/>
                </a:cubicBezTo>
                <a:cubicBezTo>
                  <a:pt x="27886" y="25816"/>
                  <a:pt x="24519" y="20876"/>
                  <a:pt x="21253" y="15926"/>
                </a:cubicBezTo>
                <a:cubicBezTo>
                  <a:pt x="20622" y="14874"/>
                  <a:pt x="19991" y="13721"/>
                  <a:pt x="19259" y="12560"/>
                </a:cubicBezTo>
                <a:cubicBezTo>
                  <a:pt x="19780" y="12139"/>
                  <a:pt x="20100" y="11718"/>
                  <a:pt x="20521" y="11507"/>
                </a:cubicBezTo>
                <a:cubicBezTo>
                  <a:pt x="21825" y="10810"/>
                  <a:pt x="23279" y="10402"/>
                  <a:pt x="24635" y="10402"/>
                </a:cubicBezTo>
                <a:close/>
                <a:moveTo>
                  <a:pt x="9369" y="21296"/>
                </a:moveTo>
                <a:cubicBezTo>
                  <a:pt x="10210" y="21928"/>
                  <a:pt x="11052" y="22349"/>
                  <a:pt x="11574" y="22980"/>
                </a:cubicBezTo>
                <a:cubicBezTo>
                  <a:pt x="12836" y="24343"/>
                  <a:pt x="13998" y="25715"/>
                  <a:pt x="15151" y="27079"/>
                </a:cubicBezTo>
                <a:cubicBezTo>
                  <a:pt x="21885" y="35605"/>
                  <a:pt x="28096" y="44443"/>
                  <a:pt x="33988" y="53592"/>
                </a:cubicBezTo>
                <a:cubicBezTo>
                  <a:pt x="39771" y="62641"/>
                  <a:pt x="45562" y="71899"/>
                  <a:pt x="51344" y="80948"/>
                </a:cubicBezTo>
                <a:cubicBezTo>
                  <a:pt x="53558" y="84525"/>
                  <a:pt x="55553" y="88102"/>
                  <a:pt x="57135" y="91999"/>
                </a:cubicBezTo>
                <a:cubicBezTo>
                  <a:pt x="59660" y="98413"/>
                  <a:pt x="62286" y="104726"/>
                  <a:pt x="64811" y="111039"/>
                </a:cubicBezTo>
                <a:cubicBezTo>
                  <a:pt x="65342" y="112411"/>
                  <a:pt x="66074" y="113673"/>
                  <a:pt x="65443" y="115247"/>
                </a:cubicBezTo>
                <a:cubicBezTo>
                  <a:pt x="64805" y="115542"/>
                  <a:pt x="64166" y="115631"/>
                  <a:pt x="63515" y="115631"/>
                </a:cubicBezTo>
                <a:cubicBezTo>
                  <a:pt x="62774" y="115631"/>
                  <a:pt x="62018" y="115516"/>
                  <a:pt x="61234" y="115458"/>
                </a:cubicBezTo>
                <a:cubicBezTo>
                  <a:pt x="60923" y="115037"/>
                  <a:pt x="60502" y="114725"/>
                  <a:pt x="60182" y="114304"/>
                </a:cubicBezTo>
                <a:cubicBezTo>
                  <a:pt x="53979" y="102411"/>
                  <a:pt x="47767" y="90627"/>
                  <a:pt x="41564" y="78743"/>
                </a:cubicBezTo>
                <a:cubicBezTo>
                  <a:pt x="34931" y="65907"/>
                  <a:pt x="27044" y="53803"/>
                  <a:pt x="18838" y="42019"/>
                </a:cubicBezTo>
                <a:cubicBezTo>
                  <a:pt x="15681" y="37499"/>
                  <a:pt x="12104" y="33501"/>
                  <a:pt x="8737" y="29183"/>
                </a:cubicBezTo>
                <a:cubicBezTo>
                  <a:pt x="7475" y="27710"/>
                  <a:pt x="6212" y="26136"/>
                  <a:pt x="4630" y="24133"/>
                </a:cubicBezTo>
                <a:cubicBezTo>
                  <a:pt x="6524" y="22980"/>
                  <a:pt x="7896" y="22239"/>
                  <a:pt x="9369" y="21296"/>
                </a:cubicBezTo>
                <a:close/>
                <a:moveTo>
                  <a:pt x="80172" y="114826"/>
                </a:moveTo>
                <a:cubicBezTo>
                  <a:pt x="80593" y="115037"/>
                  <a:pt x="81014" y="115146"/>
                  <a:pt x="81123" y="115357"/>
                </a:cubicBezTo>
                <a:cubicBezTo>
                  <a:pt x="81435" y="115988"/>
                  <a:pt x="81755" y="116720"/>
                  <a:pt x="81965" y="117351"/>
                </a:cubicBezTo>
                <a:cubicBezTo>
                  <a:pt x="84490" y="127140"/>
                  <a:pt x="86594" y="137131"/>
                  <a:pt x="88168" y="147021"/>
                </a:cubicBezTo>
                <a:cubicBezTo>
                  <a:pt x="89431" y="155018"/>
                  <a:pt x="91855" y="162492"/>
                  <a:pt x="95222" y="169747"/>
                </a:cubicBezTo>
                <a:cubicBezTo>
                  <a:pt x="96484" y="172382"/>
                  <a:pt x="97537" y="175008"/>
                  <a:pt x="98589" y="177743"/>
                </a:cubicBezTo>
                <a:cubicBezTo>
                  <a:pt x="99641" y="180479"/>
                  <a:pt x="99851" y="183324"/>
                  <a:pt x="99321" y="186270"/>
                </a:cubicBezTo>
                <a:cubicBezTo>
                  <a:pt x="98337" y="192197"/>
                  <a:pt x="93054" y="196438"/>
                  <a:pt x="87340" y="196438"/>
                </a:cubicBezTo>
                <a:cubicBezTo>
                  <a:pt x="86360" y="196438"/>
                  <a:pt x="85367" y="196313"/>
                  <a:pt x="84381" y="196050"/>
                </a:cubicBezTo>
                <a:cubicBezTo>
                  <a:pt x="81334" y="195209"/>
                  <a:pt x="79331" y="193104"/>
                  <a:pt x="78699" y="190058"/>
                </a:cubicBezTo>
                <a:cubicBezTo>
                  <a:pt x="78068" y="186901"/>
                  <a:pt x="77757" y="183635"/>
                  <a:pt x="78068" y="180378"/>
                </a:cubicBezTo>
                <a:cubicBezTo>
                  <a:pt x="78489" y="175429"/>
                  <a:pt x="78279" y="170589"/>
                  <a:pt x="77546" y="165749"/>
                </a:cubicBezTo>
                <a:cubicBezTo>
                  <a:pt x="76915" y="161962"/>
                  <a:pt x="76284" y="158283"/>
                  <a:pt x="75442" y="154597"/>
                </a:cubicBezTo>
                <a:cubicBezTo>
                  <a:pt x="73548" y="146811"/>
                  <a:pt x="71234" y="139236"/>
                  <a:pt x="67757" y="132081"/>
                </a:cubicBezTo>
                <a:cubicBezTo>
                  <a:pt x="66495" y="129245"/>
                  <a:pt x="64921" y="126610"/>
                  <a:pt x="63549" y="123875"/>
                </a:cubicBezTo>
                <a:cubicBezTo>
                  <a:pt x="63027" y="122822"/>
                  <a:pt x="62076" y="121770"/>
                  <a:pt x="62918" y="120196"/>
                </a:cubicBezTo>
                <a:cubicBezTo>
                  <a:pt x="63692" y="120196"/>
                  <a:pt x="64511" y="120148"/>
                  <a:pt x="65345" y="120148"/>
                </a:cubicBezTo>
                <a:cubicBezTo>
                  <a:pt x="65762" y="120148"/>
                  <a:pt x="66183" y="120160"/>
                  <a:pt x="66604" y="120196"/>
                </a:cubicBezTo>
                <a:cubicBezTo>
                  <a:pt x="66945" y="120212"/>
                  <a:pt x="67283" y="120220"/>
                  <a:pt x="67618" y="120220"/>
                </a:cubicBezTo>
                <a:cubicBezTo>
                  <a:pt x="71723" y="120220"/>
                  <a:pt x="75376" y="119007"/>
                  <a:pt x="78489" y="116089"/>
                </a:cubicBezTo>
                <a:cubicBezTo>
                  <a:pt x="79019" y="115567"/>
                  <a:pt x="79650" y="115247"/>
                  <a:pt x="80172" y="114826"/>
                </a:cubicBezTo>
                <a:close/>
                <a:moveTo>
                  <a:pt x="35768" y="1"/>
                </a:moveTo>
                <a:cubicBezTo>
                  <a:pt x="34456" y="1"/>
                  <a:pt x="33130" y="228"/>
                  <a:pt x="31775" y="986"/>
                </a:cubicBezTo>
                <a:cubicBezTo>
                  <a:pt x="31564" y="1727"/>
                  <a:pt x="31143" y="2459"/>
                  <a:pt x="30933" y="3090"/>
                </a:cubicBezTo>
                <a:cubicBezTo>
                  <a:pt x="31884" y="8040"/>
                  <a:pt x="35352" y="11617"/>
                  <a:pt x="36404" y="16137"/>
                </a:cubicBezTo>
                <a:cubicBezTo>
                  <a:pt x="35945" y="16601"/>
                  <a:pt x="35565" y="16897"/>
                  <a:pt x="35034" y="16897"/>
                </a:cubicBezTo>
                <a:cubicBezTo>
                  <a:pt x="34718" y="16897"/>
                  <a:pt x="34349" y="16793"/>
                  <a:pt x="33879" y="16558"/>
                </a:cubicBezTo>
                <a:cubicBezTo>
                  <a:pt x="33458" y="15825"/>
                  <a:pt x="32827" y="14773"/>
                  <a:pt x="32196" y="13721"/>
                </a:cubicBezTo>
                <a:cubicBezTo>
                  <a:pt x="31143" y="12038"/>
                  <a:pt x="30091" y="10354"/>
                  <a:pt x="28938" y="8671"/>
                </a:cubicBezTo>
                <a:cubicBezTo>
                  <a:pt x="28307" y="7619"/>
                  <a:pt x="27356" y="6777"/>
                  <a:pt x="25571" y="6356"/>
                </a:cubicBezTo>
                <a:cubicBezTo>
                  <a:pt x="21994" y="7198"/>
                  <a:pt x="17676" y="7088"/>
                  <a:pt x="14629" y="10354"/>
                </a:cubicBezTo>
                <a:cubicBezTo>
                  <a:pt x="14520" y="11087"/>
                  <a:pt x="14419" y="11617"/>
                  <a:pt x="14520" y="12139"/>
                </a:cubicBezTo>
                <a:cubicBezTo>
                  <a:pt x="14629" y="12879"/>
                  <a:pt x="14840" y="13511"/>
                  <a:pt x="15151" y="14142"/>
                </a:cubicBezTo>
                <a:cubicBezTo>
                  <a:pt x="16203" y="15926"/>
                  <a:pt x="17255" y="17509"/>
                  <a:pt x="18308" y="19192"/>
                </a:cubicBezTo>
                <a:cubicBezTo>
                  <a:pt x="18728" y="19823"/>
                  <a:pt x="19259" y="20345"/>
                  <a:pt x="18728" y="21507"/>
                </a:cubicBezTo>
                <a:cubicBezTo>
                  <a:pt x="18097" y="21818"/>
                  <a:pt x="17154" y="22349"/>
                  <a:pt x="16203" y="22769"/>
                </a:cubicBezTo>
                <a:cubicBezTo>
                  <a:pt x="13788" y="21086"/>
                  <a:pt x="12735" y="17719"/>
                  <a:pt x="9158" y="17509"/>
                </a:cubicBezTo>
                <a:cubicBezTo>
                  <a:pt x="6002" y="18451"/>
                  <a:pt x="3157" y="20345"/>
                  <a:pt x="632" y="22349"/>
                </a:cubicBezTo>
                <a:cubicBezTo>
                  <a:pt x="1" y="25084"/>
                  <a:pt x="1" y="25395"/>
                  <a:pt x="1263" y="26978"/>
                </a:cubicBezTo>
                <a:cubicBezTo>
                  <a:pt x="3056" y="29293"/>
                  <a:pt x="5051" y="31397"/>
                  <a:pt x="6844" y="33602"/>
                </a:cubicBezTo>
                <a:cubicBezTo>
                  <a:pt x="7365" y="34343"/>
                  <a:pt x="7786" y="35075"/>
                  <a:pt x="8207" y="35917"/>
                </a:cubicBezTo>
                <a:cubicBezTo>
                  <a:pt x="6103" y="38442"/>
                  <a:pt x="3157" y="39814"/>
                  <a:pt x="1263" y="42549"/>
                </a:cubicBezTo>
                <a:cubicBezTo>
                  <a:pt x="952" y="44233"/>
                  <a:pt x="1263" y="45495"/>
                  <a:pt x="2105" y="46438"/>
                </a:cubicBezTo>
                <a:cubicBezTo>
                  <a:pt x="3157" y="47701"/>
                  <a:pt x="4318" y="48862"/>
                  <a:pt x="5371" y="50015"/>
                </a:cubicBezTo>
                <a:cubicBezTo>
                  <a:pt x="12525" y="57490"/>
                  <a:pt x="19780" y="64854"/>
                  <a:pt x="25992" y="73061"/>
                </a:cubicBezTo>
                <a:cubicBezTo>
                  <a:pt x="33357" y="82951"/>
                  <a:pt x="40613" y="92841"/>
                  <a:pt x="47977" y="102731"/>
                </a:cubicBezTo>
                <a:cubicBezTo>
                  <a:pt x="51555" y="107672"/>
                  <a:pt x="55132" y="112722"/>
                  <a:pt x="58187" y="117040"/>
                </a:cubicBezTo>
                <a:cubicBezTo>
                  <a:pt x="60182" y="121981"/>
                  <a:pt x="61975" y="126189"/>
                  <a:pt x="63658" y="130297"/>
                </a:cubicBezTo>
                <a:cubicBezTo>
                  <a:pt x="64289" y="131980"/>
                  <a:pt x="64921" y="133664"/>
                  <a:pt x="65552" y="135448"/>
                </a:cubicBezTo>
                <a:cubicBezTo>
                  <a:pt x="68809" y="144606"/>
                  <a:pt x="70602" y="154285"/>
                  <a:pt x="72075" y="163855"/>
                </a:cubicBezTo>
                <a:cubicBezTo>
                  <a:pt x="72807" y="169326"/>
                  <a:pt x="73127" y="174696"/>
                  <a:pt x="72496" y="180168"/>
                </a:cubicBezTo>
                <a:cubicBezTo>
                  <a:pt x="72075" y="183215"/>
                  <a:pt x="72387" y="186270"/>
                  <a:pt x="72917" y="189317"/>
                </a:cubicBezTo>
                <a:cubicBezTo>
                  <a:pt x="73759" y="194577"/>
                  <a:pt x="76494" y="198264"/>
                  <a:pt x="81334" y="200368"/>
                </a:cubicBezTo>
                <a:cubicBezTo>
                  <a:pt x="82176" y="200789"/>
                  <a:pt x="83118" y="200789"/>
                  <a:pt x="83539" y="201841"/>
                </a:cubicBezTo>
                <a:cubicBezTo>
                  <a:pt x="83438" y="204366"/>
                  <a:pt x="81123" y="206260"/>
                  <a:pt x="81435" y="208785"/>
                </a:cubicBezTo>
                <a:cubicBezTo>
                  <a:pt x="81856" y="208996"/>
                  <a:pt x="82176" y="209097"/>
                  <a:pt x="82487" y="209206"/>
                </a:cubicBezTo>
                <a:cubicBezTo>
                  <a:pt x="84280" y="208045"/>
                  <a:pt x="84591" y="205419"/>
                  <a:pt x="86906" y="204467"/>
                </a:cubicBezTo>
                <a:cubicBezTo>
                  <a:pt x="87226" y="205730"/>
                  <a:pt x="87537" y="206892"/>
                  <a:pt x="87857" y="207944"/>
                </a:cubicBezTo>
                <a:cubicBezTo>
                  <a:pt x="88379" y="208045"/>
                  <a:pt x="88699" y="208154"/>
                  <a:pt x="89221" y="208255"/>
                </a:cubicBezTo>
                <a:cubicBezTo>
                  <a:pt x="90483" y="206050"/>
                  <a:pt x="89751" y="202893"/>
                  <a:pt x="91645" y="200680"/>
                </a:cubicBezTo>
                <a:cubicBezTo>
                  <a:pt x="93850" y="202262"/>
                  <a:pt x="93850" y="205520"/>
                  <a:pt x="96695" y="206361"/>
                </a:cubicBezTo>
                <a:cubicBezTo>
                  <a:pt x="96796" y="205730"/>
                  <a:pt x="96905" y="205099"/>
                  <a:pt x="96796" y="204678"/>
                </a:cubicBezTo>
                <a:cubicBezTo>
                  <a:pt x="96274" y="203104"/>
                  <a:pt x="95643" y="201631"/>
                  <a:pt x="95222" y="200158"/>
                </a:cubicBezTo>
                <a:cubicBezTo>
                  <a:pt x="95112" y="199948"/>
                  <a:pt x="95432" y="199527"/>
                  <a:pt x="95744" y="198996"/>
                </a:cubicBezTo>
                <a:cubicBezTo>
                  <a:pt x="96905" y="199948"/>
                  <a:pt x="97957" y="200890"/>
                  <a:pt x="99111" y="201732"/>
                </a:cubicBezTo>
                <a:cubicBezTo>
                  <a:pt x="100483" y="202893"/>
                  <a:pt x="101955" y="203946"/>
                  <a:pt x="103428" y="204998"/>
                </a:cubicBezTo>
                <a:cubicBezTo>
                  <a:pt x="103442" y="205012"/>
                  <a:pt x="103462" y="205018"/>
                  <a:pt x="103487" y="205018"/>
                </a:cubicBezTo>
                <a:cubicBezTo>
                  <a:pt x="103646" y="205018"/>
                  <a:pt x="104023" y="204772"/>
                  <a:pt x="104481" y="204678"/>
                </a:cubicBezTo>
                <a:cubicBezTo>
                  <a:pt x="104060" y="202994"/>
                  <a:pt x="102587" y="202153"/>
                  <a:pt x="101535" y="201000"/>
                </a:cubicBezTo>
                <a:cubicBezTo>
                  <a:pt x="100483" y="199527"/>
                  <a:pt x="98799" y="198576"/>
                  <a:pt x="98168" y="196682"/>
                </a:cubicBezTo>
                <a:lnTo>
                  <a:pt x="100693" y="193214"/>
                </a:lnTo>
                <a:cubicBezTo>
                  <a:pt x="102797" y="190058"/>
                  <a:pt x="103740" y="186691"/>
                  <a:pt x="103740" y="182903"/>
                </a:cubicBezTo>
                <a:cubicBezTo>
                  <a:pt x="103740" y="179427"/>
                  <a:pt x="103109" y="176060"/>
                  <a:pt x="101745" y="172904"/>
                </a:cubicBezTo>
                <a:cubicBezTo>
                  <a:pt x="100794" y="170379"/>
                  <a:pt x="99851" y="167853"/>
                  <a:pt x="98690" y="165438"/>
                </a:cubicBezTo>
                <a:cubicBezTo>
                  <a:pt x="95011" y="157652"/>
                  <a:pt x="92377" y="149656"/>
                  <a:pt x="91114" y="141129"/>
                </a:cubicBezTo>
                <a:cubicBezTo>
                  <a:pt x="90904" y="139867"/>
                  <a:pt x="90694" y="138604"/>
                  <a:pt x="90483" y="137451"/>
                </a:cubicBezTo>
                <a:cubicBezTo>
                  <a:pt x="89221" y="130297"/>
                  <a:pt x="87958" y="123142"/>
                  <a:pt x="84381" y="117250"/>
                </a:cubicBezTo>
                <a:cubicBezTo>
                  <a:pt x="83859" y="112411"/>
                  <a:pt x="83329" y="108093"/>
                  <a:pt x="82807" y="103783"/>
                </a:cubicBezTo>
                <a:cubicBezTo>
                  <a:pt x="81544" y="91578"/>
                  <a:pt x="79541" y="79475"/>
                  <a:pt x="76806" y="67481"/>
                </a:cubicBezTo>
                <a:cubicBezTo>
                  <a:pt x="74070" y="55486"/>
                  <a:pt x="71023" y="43601"/>
                  <a:pt x="68077" y="31607"/>
                </a:cubicBezTo>
                <a:cubicBezTo>
                  <a:pt x="66916" y="27079"/>
                  <a:pt x="65653" y="22559"/>
                  <a:pt x="64390" y="18031"/>
                </a:cubicBezTo>
                <a:cubicBezTo>
                  <a:pt x="63658" y="15825"/>
                  <a:pt x="63027" y="13511"/>
                  <a:pt x="61234" y="11928"/>
                </a:cubicBezTo>
                <a:cubicBezTo>
                  <a:pt x="60596" y="11672"/>
                  <a:pt x="59992" y="11573"/>
                  <a:pt x="59407" y="11573"/>
                </a:cubicBezTo>
                <a:cubicBezTo>
                  <a:pt x="58550" y="11573"/>
                  <a:pt x="57736" y="11787"/>
                  <a:pt x="56925" y="12038"/>
                </a:cubicBezTo>
                <a:cubicBezTo>
                  <a:pt x="55688" y="12476"/>
                  <a:pt x="54522" y="13288"/>
                  <a:pt x="53059" y="13288"/>
                </a:cubicBezTo>
                <a:cubicBezTo>
                  <a:pt x="52780" y="13288"/>
                  <a:pt x="52490" y="13258"/>
                  <a:pt x="52186" y="13191"/>
                </a:cubicBezTo>
                <a:cubicBezTo>
                  <a:pt x="51344" y="11617"/>
                  <a:pt x="50502" y="10034"/>
                  <a:pt x="49560" y="8460"/>
                </a:cubicBezTo>
                <a:cubicBezTo>
                  <a:pt x="48398" y="6457"/>
                  <a:pt x="47035" y="4563"/>
                  <a:pt x="45242" y="2989"/>
                </a:cubicBezTo>
                <a:cubicBezTo>
                  <a:pt x="43558" y="1516"/>
                  <a:pt x="41665" y="675"/>
                  <a:pt x="39459" y="355"/>
                </a:cubicBezTo>
                <a:cubicBezTo>
                  <a:pt x="38233" y="204"/>
                  <a:pt x="37007" y="1"/>
                  <a:pt x="35768" y="1"/>
                </a:cubicBezTo>
                <a:close/>
              </a:path>
            </a:pathLst>
          </a:custGeom>
          <a:solidFill>
            <a:srgbClr val="DBE8B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hyperlink" Target="http://drive.google.com/file/d/1-2DW6kXmghv7qqnHdVw4YrQ1snj3uXp5/view" TargetMode="External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nature.com/articles/s41467-018-03231-x" TargetMode="External"/><Relationship Id="rId4" Type="http://schemas.openxmlformats.org/officeDocument/2006/relationships/hyperlink" Target="https://www.ncbi.nlm.nih.gov/gene/100305885" TargetMode="External"/><Relationship Id="rId9" Type="http://schemas.openxmlformats.org/officeDocument/2006/relationships/hyperlink" Target="https://www.ncbi.nlm.nih.gov/pmc/articles/PMC7580621/" TargetMode="External"/><Relationship Id="rId5" Type="http://schemas.openxmlformats.org/officeDocument/2006/relationships/hyperlink" Target="https://www.ncbi.nlm.nih.gov/pmc/articles/PMC4714440/" TargetMode="External"/><Relationship Id="rId6" Type="http://schemas.openxmlformats.org/officeDocument/2006/relationships/hyperlink" Target="https://www.ncbi.nlm.nih.gov/pmc/articles/PMC4528160/" TargetMode="External"/><Relationship Id="rId7" Type="http://schemas.openxmlformats.org/officeDocument/2006/relationships/hyperlink" Target="https://pubmed.ncbi.nlm.nih.gov/29133124/" TargetMode="External"/><Relationship Id="rId8" Type="http://schemas.openxmlformats.org/officeDocument/2006/relationships/hyperlink" Target="https://www.nature.com/articles/s41598-019-48130-3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E1AE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6e59dbee4_9_0"/>
          <p:cNvSpPr txBox="1"/>
          <p:nvPr/>
        </p:nvSpPr>
        <p:spPr>
          <a:xfrm>
            <a:off x="79650" y="3016225"/>
            <a:ext cx="4853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plan to alter r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egulatory genes via CRISPR/Cas9 to increase expression of the Photosystem II Subunit S (PsbS)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lead to increased signals for closed stomata, decreasing water lost to transpiration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" name="Google Shape;94;g216e59dbee4_9_0"/>
          <p:cNvSpPr txBox="1"/>
          <p:nvPr/>
        </p:nvSpPr>
        <p:spPr>
          <a:xfrm>
            <a:off x="3612225" y="660575"/>
            <a:ext cx="542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Seowon Park, Ellie Wu, Alex Vertikov, Ethan Lee, Nina Pappas, Sanaa Devgan, Nicole Lu, Divya Siddi, Jeffrey Pan</a:t>
            </a: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Dr. Emily Miller, Mr. Shawn Mullins, Hyejin Oh (UCB)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Westwood High School, Westwood, MA, USA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g216e59dbee4_9_0"/>
          <p:cNvSpPr txBox="1"/>
          <p:nvPr/>
        </p:nvSpPr>
        <p:spPr>
          <a:xfrm>
            <a:off x="4906175" y="3429000"/>
            <a:ext cx="41796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Tentative Experiment Plan:</a:t>
            </a:r>
            <a:endParaRPr sz="21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AutoNum type="arabicPeriod"/>
            </a:pPr>
            <a:r>
              <a:rPr lang="en-U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Collect data on water intake of the edited plant under normal light/Co</a:t>
            </a:r>
            <a:r>
              <a:rPr baseline="-25000" lang="en-U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U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conditions</a:t>
            </a:r>
            <a:endParaRPr sz="21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Times New Roman"/>
              <a:buAutoNum type="arabicPeriod"/>
            </a:pPr>
            <a:r>
              <a:rPr lang="en-U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 Viability: Ensure reasonable level of productivity. Plant </a:t>
            </a:r>
            <a:r>
              <a:rPr lang="en-U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plant should also be intaking enough Co</a:t>
            </a:r>
            <a:r>
              <a:rPr baseline="-25000" lang="en-U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1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ensure adequate photosynthetic activity.</a:t>
            </a:r>
            <a:endParaRPr sz="21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g216e59dbee4_9_0"/>
          <p:cNvSpPr txBox="1"/>
          <p:nvPr/>
        </p:nvSpPr>
        <p:spPr>
          <a:xfrm>
            <a:off x="103200" y="0"/>
            <a:ext cx="8937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3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Never Soy Never: Reducing Water Usage in Farmed Glycine Max</a:t>
            </a:r>
            <a:endParaRPr sz="17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g216e59dbee4_9_0"/>
          <p:cNvSpPr txBox="1"/>
          <p:nvPr/>
        </p:nvSpPr>
        <p:spPr>
          <a:xfrm>
            <a:off x="3090225" y="1889038"/>
            <a:ext cx="522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g216e59dbee4_9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750" y="600025"/>
            <a:ext cx="3068698" cy="2598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16e59dbee4_9_0"/>
          <p:cNvSpPr txBox="1"/>
          <p:nvPr/>
        </p:nvSpPr>
        <p:spPr>
          <a:xfrm>
            <a:off x="79650" y="6601375"/>
            <a:ext cx="4335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">
                <a:solidFill>
                  <a:schemeClr val="dk1"/>
                </a:solidFill>
              </a:rPr>
              <a:t>Figure 1: “PSII-Proteins.” </a:t>
            </a:r>
            <a:r>
              <a:rPr i="1" lang="en-US" sz="500">
                <a:solidFill>
                  <a:schemeClr val="dk1"/>
                </a:solidFill>
              </a:rPr>
              <a:t>Antibodies to Photosystem II Proteins</a:t>
            </a:r>
            <a:r>
              <a:rPr lang="en-US" sz="500">
                <a:solidFill>
                  <a:schemeClr val="dk1"/>
                </a:solidFill>
              </a:rPr>
              <a:t>, https://www.agrisera.com/dokument/bibliotek/Image/PSII-proteins.png.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g216e59dbee4_9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421" y="4684975"/>
            <a:ext cx="2915754" cy="195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16e59dbee4_9_0"/>
          <p:cNvSpPr txBox="1"/>
          <p:nvPr/>
        </p:nvSpPr>
        <p:spPr>
          <a:xfrm>
            <a:off x="0" y="5769575"/>
            <a:ext cx="522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latin typeface="Times New Roman"/>
                <a:ea typeface="Times New Roman"/>
                <a:cs typeface="Times New Roman"/>
                <a:sym typeface="Times New Roman"/>
              </a:rPr>
              <a:t>Figure 2</a:t>
            </a:r>
            <a:endParaRPr b="1" sz="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g216e59dbee4_9_0"/>
          <p:cNvSpPr txBox="1"/>
          <p:nvPr/>
        </p:nvSpPr>
        <p:spPr>
          <a:xfrm>
            <a:off x="4572000" y="6601375"/>
            <a:ext cx="4610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00">
                <a:solidFill>
                  <a:schemeClr val="dk1"/>
                </a:solidFill>
              </a:rPr>
              <a:t>Figure 2: “CRISPR-Cas9.” </a:t>
            </a:r>
            <a:r>
              <a:rPr i="1" lang="en-US" sz="500">
                <a:solidFill>
                  <a:schemeClr val="dk1"/>
                </a:solidFill>
              </a:rPr>
              <a:t>Wikimedia Commons</a:t>
            </a:r>
            <a:r>
              <a:rPr lang="en-US" sz="500">
                <a:solidFill>
                  <a:schemeClr val="dk1"/>
                </a:solidFill>
              </a:rPr>
              <a:t>, https://en.wikipedia.org/wiki/CRISPR_gene_editing#/media/File:GRNA-Cas9.svg</a:t>
            </a:r>
            <a:endParaRPr sz="500"/>
          </a:p>
        </p:txBody>
      </p:sp>
      <p:sp>
        <p:nvSpPr>
          <p:cNvPr id="103" name="Google Shape;103;g216e59dbee4_9_0"/>
          <p:cNvSpPr txBox="1"/>
          <p:nvPr/>
        </p:nvSpPr>
        <p:spPr>
          <a:xfrm>
            <a:off x="63425" y="1768775"/>
            <a:ext cx="522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g216e59dbee4_9_0" title="Vocaroo 09 Mar 2023 21_07_23 EST 16DEswttgz8j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8950" y="2104550"/>
            <a:ext cx="988675" cy="98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E1AE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6e59dbee4_0_835"/>
          <p:cNvSpPr txBox="1"/>
          <p:nvPr>
            <p:ph type="title"/>
          </p:nvPr>
        </p:nvSpPr>
        <p:spPr>
          <a:xfrm>
            <a:off x="685800" y="159461"/>
            <a:ext cx="7772400" cy="8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latin typeface="Times New Roman"/>
                <a:ea typeface="Times New Roman"/>
                <a:cs typeface="Times New Roman"/>
                <a:sym typeface="Times New Roman"/>
              </a:rPr>
              <a:t>Background &amp; Objectives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g216e59dbee4_0_835"/>
          <p:cNvSpPr txBox="1"/>
          <p:nvPr/>
        </p:nvSpPr>
        <p:spPr>
          <a:xfrm>
            <a:off x="620846" y="1060775"/>
            <a:ext cx="79023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Background: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Soybeans require a substantial amount of water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Around 256 tons of water are needed for 1 pound of soybean plants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The U.S. produces around 73 million tons of soybean in a year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-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Drains critical water supplies as climate change accelerates watershed variability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g216e59dbee4_0_835"/>
          <p:cNvSpPr txBox="1"/>
          <p:nvPr/>
        </p:nvSpPr>
        <p:spPr>
          <a:xfrm>
            <a:off x="4572000" y="3931200"/>
            <a:ext cx="42366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Project Objective: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Times New Roman"/>
                <a:ea typeface="Times New Roman"/>
                <a:cs typeface="Times New Roman"/>
                <a:sym typeface="Times New Roman"/>
              </a:rPr>
              <a:t>Decrease the amount of water consumption in the growing process soybean plant by decreasing the period of stomatal opening (increase frequency of closed stomata)</a:t>
            </a:r>
            <a:endParaRPr b="1"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2" name="Google Shape;112;g216e59dbee4_0_8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250" y="4012214"/>
            <a:ext cx="3373550" cy="2249062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3" name="Google Shape;113;g216e59dbee4_0_835"/>
          <p:cNvSpPr txBox="1"/>
          <p:nvPr/>
        </p:nvSpPr>
        <p:spPr>
          <a:xfrm>
            <a:off x="890825" y="6261275"/>
            <a:ext cx="4365900" cy="8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500">
                <a:solidFill>
                  <a:schemeClr val="dk1"/>
                </a:solidFill>
              </a:rPr>
              <a:t>Futterman, Allison. “5 Interesting Things about Soy.” Discover Magazine, Discover Magazine, 4 Apr. 2022, https://www.discovermagazine.com/planet-earth/5-interesting-things-about-soy. </a:t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E1AE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6e59dbee4_0_5"/>
          <p:cNvSpPr txBox="1"/>
          <p:nvPr>
            <p:ph type="title"/>
          </p:nvPr>
        </p:nvSpPr>
        <p:spPr>
          <a:xfrm>
            <a:off x="521700" y="-5775"/>
            <a:ext cx="8202900" cy="61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US" sz="4000">
                <a:latin typeface="Times New Roman"/>
                <a:ea typeface="Times New Roman"/>
                <a:cs typeface="Times New Roman"/>
                <a:sym typeface="Times New Roman"/>
              </a:rPr>
              <a:t>Approach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g216e59dbee4_0_5"/>
          <p:cNvSpPr txBox="1"/>
          <p:nvPr/>
        </p:nvSpPr>
        <p:spPr>
          <a:xfrm>
            <a:off x="296000" y="1551167"/>
            <a:ext cx="43677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g216e59dbee4_0_5"/>
          <p:cNvSpPr txBox="1"/>
          <p:nvPr/>
        </p:nvSpPr>
        <p:spPr>
          <a:xfrm>
            <a:off x="5872525" y="5264475"/>
            <a:ext cx="2853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latin typeface="Times New Roman"/>
                <a:ea typeface="Times New Roman"/>
                <a:cs typeface="Times New Roman"/>
                <a:sym typeface="Times New Roman"/>
              </a:rPr>
              <a:t>References: 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https://www.nature.com/articles/s41467-018-03231-x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https://www.ncbi.nlm.nih.gov/gene/100305885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https://www.ncbi.nlm.nih.gov/pmc/articles/PMC4714440/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https://www.ncbi.nlm.nih.gov/pmc/articles/PMC4528160/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https://pubmed.ncbi.nlm.nih.gov/29133124/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https://www.nature.com/articles/s41598-019-48130-3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https://www.ncbi.nlm.nih.gov/pmc/articles/PMC7580621/</a:t>
            </a:r>
            <a:endParaRPr sz="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g216e59dbee4_0_5"/>
          <p:cNvSpPr txBox="1"/>
          <p:nvPr/>
        </p:nvSpPr>
        <p:spPr>
          <a:xfrm>
            <a:off x="2725500" y="6596400"/>
            <a:ext cx="6956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500"/>
              <a:t>Fi</a:t>
            </a:r>
            <a:r>
              <a:rPr lang="en-US" sz="500"/>
              <a:t>gure 3: </a:t>
            </a:r>
            <a:r>
              <a:rPr lang="en-US" sz="500">
                <a:solidFill>
                  <a:schemeClr val="dk1"/>
                </a:solidFill>
              </a:rPr>
              <a:t>Głowacka, K., Kromdijk, J., Kucera, K. </a:t>
            </a:r>
            <a:r>
              <a:rPr i="1" lang="en-US" sz="500">
                <a:solidFill>
                  <a:schemeClr val="dk1"/>
                </a:solidFill>
              </a:rPr>
              <a:t>et al.</a:t>
            </a:r>
            <a:r>
              <a:rPr lang="en-US" sz="500">
                <a:solidFill>
                  <a:schemeClr val="dk1"/>
                </a:solidFill>
              </a:rPr>
              <a:t> </a:t>
            </a:r>
            <a:r>
              <a:rPr i="1" lang="en-US" sz="500">
                <a:solidFill>
                  <a:schemeClr val="dk1"/>
                </a:solidFill>
              </a:rPr>
              <a:t>Photosystem II Subunit S</a:t>
            </a:r>
            <a:r>
              <a:rPr lang="en-US" sz="500">
                <a:solidFill>
                  <a:schemeClr val="dk1"/>
                </a:solidFill>
              </a:rPr>
              <a:t> overexpression increases the efficiency of water use in a field-grown crop. </a:t>
            </a:r>
            <a:r>
              <a:rPr i="1" lang="en-US" sz="500">
                <a:solidFill>
                  <a:schemeClr val="dk1"/>
                </a:solidFill>
              </a:rPr>
              <a:t>Nat Commun</a:t>
            </a:r>
            <a:r>
              <a:rPr lang="en-US" sz="500">
                <a:solidFill>
                  <a:schemeClr val="dk1"/>
                </a:solidFill>
              </a:rPr>
              <a:t> 9, 868 (2018). https://doi.org/10.1038/s41467-018-03231-x</a:t>
            </a:r>
            <a:r>
              <a:rPr lang="en-US" sz="500">
                <a:solidFill>
                  <a:schemeClr val="dk1"/>
                </a:solidFill>
              </a:rPr>
              <a:t>. </a:t>
            </a:r>
            <a:endParaRPr sz="500">
              <a:solidFill>
                <a:schemeClr val="dk1"/>
              </a:solidFill>
            </a:endParaRPr>
          </a:p>
        </p:txBody>
      </p:sp>
      <p:sp>
        <p:nvSpPr>
          <p:cNvPr id="122" name="Google Shape;122;g216e59dbee4_0_5"/>
          <p:cNvSpPr txBox="1"/>
          <p:nvPr/>
        </p:nvSpPr>
        <p:spPr>
          <a:xfrm>
            <a:off x="459750" y="3457850"/>
            <a:ext cx="80403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Use CRISPR/Cas9 to demethylate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PsbS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promoters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or introduce CRISPR-based Artificial Transcription factors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○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Both could increase transcription of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PsbS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gene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and thus expression of Photosystem II subunit S protein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creased expression of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PsbS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→less stomatal opening in response to light due to changed Quinone A (Q</a:t>
            </a:r>
            <a:r>
              <a:rPr baseline="-25000" lang="en-US" sz="20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) signal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3" name="Google Shape;123;g216e59dbee4_0_5"/>
          <p:cNvPicPr preferRelativeResize="0"/>
          <p:nvPr/>
        </p:nvPicPr>
        <p:blipFill rotWithShape="1">
          <a:blip r:embed="rId10">
            <a:alphaModFix/>
          </a:blip>
          <a:srcRect b="0" l="0" r="0" t="62360"/>
          <a:stretch/>
        </p:blipFill>
        <p:spPr>
          <a:xfrm>
            <a:off x="521700" y="1615226"/>
            <a:ext cx="7049999" cy="1685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16e59dbee4_0_5"/>
          <p:cNvSpPr txBox="1"/>
          <p:nvPr/>
        </p:nvSpPr>
        <p:spPr>
          <a:xfrm>
            <a:off x="619425" y="718725"/>
            <a:ext cx="77871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Overexpression of PsbS lead to a change in Q</a:t>
            </a:r>
            <a:r>
              <a:rPr baseline="-25000"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(light signal) that leads to closed stomata.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g216e59dbee4_0_5"/>
          <p:cNvSpPr txBox="1"/>
          <p:nvPr/>
        </p:nvSpPr>
        <p:spPr>
          <a:xfrm>
            <a:off x="7698600" y="1287888"/>
            <a:ext cx="14454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1" baseline="-250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=open/close signal in response to CO</a:t>
            </a:r>
            <a:r>
              <a:rPr baseline="-250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levels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1" baseline="-250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open/close signal in response to light levels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="1" baseline="-25000"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=stomatal conductance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16e59dbee4_0_5"/>
          <p:cNvSpPr txBox="1"/>
          <p:nvPr/>
        </p:nvSpPr>
        <p:spPr>
          <a:xfrm rot="-5400000">
            <a:off x="-38850" y="2261925"/>
            <a:ext cx="681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3</a:t>
            </a:r>
            <a:endParaRPr sz="1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4E1AE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6e59dbee4_0_3259"/>
          <p:cNvSpPr txBox="1"/>
          <p:nvPr>
            <p:ph idx="1" type="body"/>
          </p:nvPr>
        </p:nvSpPr>
        <p:spPr>
          <a:xfrm>
            <a:off x="691075" y="1172175"/>
            <a:ext cx="7702800" cy="520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Current Limitations: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This process should result in lower time for transfer of molecules in/out of the plant, potentially impacting ability to take in vital CO</a:t>
            </a:r>
            <a:r>
              <a:rPr baseline="-25000" lang="en-US" sz="2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for use in Photosynthesis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Could plausibly impact the transcription of other genes or have unintended effects of overproduction of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PsbS 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protein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Unsure of the best method to increase expression of the protein (how exactly to use CRISPR for higher gene expression)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Next Steps: 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Determine the most effective method of altering soybean genome to permanently increase </a:t>
            </a:r>
            <a:r>
              <a:rPr i="1" lang="en-US" sz="2000">
                <a:latin typeface="Times New Roman"/>
                <a:ea typeface="Times New Roman"/>
                <a:cs typeface="Times New Roman"/>
                <a:sym typeface="Times New Roman"/>
              </a:rPr>
              <a:t>PsbS</a:t>
            </a: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 expression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Conduct the actual gene editing to ensure that water intake is actually reduced under normal conditions and that the soybean’s productivity is not impacted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Char char="●"/>
            </a:pPr>
            <a:r>
              <a:rPr lang="en-US" sz="2000">
                <a:latin typeface="Times New Roman"/>
                <a:ea typeface="Times New Roman"/>
                <a:cs typeface="Times New Roman"/>
                <a:sym typeface="Times New Roman"/>
              </a:rPr>
              <a:t>Study the effect of changing photosystem subunit expression on other plants, especially key agricultural crops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g216e59dbee4_0_3259"/>
          <p:cNvSpPr txBox="1"/>
          <p:nvPr>
            <p:ph type="title"/>
          </p:nvPr>
        </p:nvSpPr>
        <p:spPr>
          <a:xfrm>
            <a:off x="691075" y="376183"/>
            <a:ext cx="7772400" cy="61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latin typeface="Times New Roman"/>
                <a:ea typeface="Times New Roman"/>
                <a:cs typeface="Times New Roman"/>
                <a:sym typeface="Times New Roman"/>
              </a:rPr>
              <a:t>Drawbacks and Future Plans</a:t>
            </a:r>
            <a:endParaRPr b="1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